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8"/>
  </p:notesMasterIdLst>
  <p:handoutMasterIdLst>
    <p:handoutMasterId r:id="rId19"/>
  </p:handoutMasterIdLst>
  <p:sldIdLst>
    <p:sldId id="436" r:id="rId5"/>
    <p:sldId id="437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6" r:id="rId14"/>
    <p:sldId id="445" r:id="rId15"/>
    <p:sldId id="447" r:id="rId16"/>
    <p:sldId id="43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4046"/>
    <a:srgbClr val="C4F0F5"/>
    <a:srgbClr val="FFFFFF"/>
    <a:srgbClr val="4181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5394" autoAdjust="0"/>
  </p:normalViewPr>
  <p:slideViewPr>
    <p:cSldViewPr snapToGrid="0">
      <p:cViewPr>
        <p:scale>
          <a:sx n="75" d="100"/>
          <a:sy n="75" d="100"/>
        </p:scale>
        <p:origin x="883" y="403"/>
      </p:cViewPr>
      <p:guideLst/>
    </p:cSldViewPr>
  </p:slideViewPr>
  <p:outlineViewPr>
    <p:cViewPr>
      <p:scale>
        <a:sx n="33" d="100"/>
        <a:sy n="33" d="100"/>
      </p:scale>
      <p:origin x="0" y="-1714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71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12/5/2024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84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83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55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6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30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57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7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02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66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1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6382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5615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1012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45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A18D9F31-445F-F144-A393-66C1BDE80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457002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4F2F994-08EA-D901-82B7-02E175B2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3EE949-1BE5-CFA7-69CC-5235FFE0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1415562"/>
            <a:ext cx="5750171" cy="40092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A2B2C17F-12DD-A683-5602-F16A1C964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908" y="1"/>
            <a:ext cx="4314092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1463040" tIns="822960" rIns="146304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46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79D789-F69C-8306-0C19-DF73E6916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6415" y="360485"/>
            <a:ext cx="5032725" cy="328420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2003524-9DE3-1117-2E91-80A1CB96DE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08475" cy="6858000"/>
          </a:xfrm>
          <a:custGeom>
            <a:avLst/>
            <a:gdLst>
              <a:gd name="connsiteX0" fmla="*/ 0 w 4308475"/>
              <a:gd name="connsiteY0" fmla="*/ 0 h 6858000"/>
              <a:gd name="connsiteX1" fmla="*/ 4308475 w 4308475"/>
              <a:gd name="connsiteY1" fmla="*/ 0 h 6858000"/>
              <a:gd name="connsiteX2" fmla="*/ 4308475 w 4308475"/>
              <a:gd name="connsiteY2" fmla="*/ 3390898 h 6858000"/>
              <a:gd name="connsiteX3" fmla="*/ 4307536 w 4308475"/>
              <a:gd name="connsiteY3" fmla="*/ 3390898 h 6858000"/>
              <a:gd name="connsiteX4" fmla="*/ 4290702 w 4308475"/>
              <a:gd name="connsiteY4" fmla="*/ 3724279 h 6858000"/>
              <a:gd name="connsiteX5" fmla="*/ 1146183 w 4308475"/>
              <a:gd name="connsiteY5" fmla="*/ 6848898 h 6858000"/>
              <a:gd name="connsiteX6" fmla="*/ 953984 w 4308475"/>
              <a:gd name="connsiteY6" fmla="*/ 6857998 h 6858000"/>
              <a:gd name="connsiteX7" fmla="*/ 4308475 w 4308475"/>
              <a:gd name="connsiteY7" fmla="*/ 6857998 h 6858000"/>
              <a:gd name="connsiteX8" fmla="*/ 4308475 w 4308475"/>
              <a:gd name="connsiteY8" fmla="*/ 6858000 h 6858000"/>
              <a:gd name="connsiteX9" fmla="*/ 0 w 43084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8475" h="6858000">
                <a:moveTo>
                  <a:pt x="0" y="0"/>
                </a:moveTo>
                <a:lnTo>
                  <a:pt x="4308475" y="0"/>
                </a:lnTo>
                <a:lnTo>
                  <a:pt x="4308475" y="3390898"/>
                </a:lnTo>
                <a:lnTo>
                  <a:pt x="4307536" y="3390898"/>
                </a:lnTo>
                <a:lnTo>
                  <a:pt x="4290702" y="3724279"/>
                </a:lnTo>
                <a:cubicBezTo>
                  <a:pt x="4122756" y="5378008"/>
                  <a:pt x="2802922" y="6691208"/>
                  <a:pt x="1146183" y="6848898"/>
                </a:cubicBezTo>
                <a:lnTo>
                  <a:pt x="953984" y="6857998"/>
                </a:lnTo>
                <a:lnTo>
                  <a:pt x="4308475" y="6857998"/>
                </a:lnTo>
                <a:lnTo>
                  <a:pt x="43084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5C55B8-DD4C-A859-38F5-CC8FE0920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76306" y="3846391"/>
            <a:ext cx="5032725" cy="213671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6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6DC123BA-30A1-50DE-FC24-33C67A8F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30876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18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10C35C-5361-BD30-EB79-01BD7215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948A7171-32A3-1CAC-DDFD-7C44DDAF0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47">
            <a:extLst>
              <a:ext uri="{FF2B5EF4-FFF2-40B4-BE49-F238E27FC236}">
                <a16:creationId xmlns:a16="http://schemas.microsoft.com/office/drawing/2014/main" id="{06FD5EAC-FAC4-CDB4-6AB8-809E940F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A13352-25BC-FD28-A34C-DD204D5BF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48" y="246183"/>
            <a:ext cx="9525000" cy="191952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34108AC-4ED2-99E6-0212-0AC0802C55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1600" y="2274033"/>
            <a:ext cx="9525000" cy="331787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93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9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FFEEC7-A0A7-27CB-3F2D-796281DCD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2DCCFF86-2471-421E-E5FF-E38943252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21">
            <a:extLst>
              <a:ext uri="{FF2B5EF4-FFF2-40B4-BE49-F238E27FC236}">
                <a16:creationId xmlns:a16="http://schemas.microsoft.com/office/drawing/2014/main" id="{8300B484-623C-071D-E849-138F76141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99A6249F-0E28-0ABF-FE63-7ECC0E1062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805" y="344399"/>
            <a:ext cx="9599008" cy="172954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CC29225-33B5-6D19-F0BA-DE3F864F64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FB67020D-DF60-17C1-8DEC-EDECF653540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8375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5812651-A64E-FA0C-7D84-B20BA7C67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0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3"/>
            <a:ext cx="3347782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269" y="227403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3947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D8A19A74-FE0D-4975-5657-5362CEB4D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6117263" y="5090690"/>
            <a:ext cx="1807536" cy="17770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E8CCA9-A930-4217-FC4B-419AD08ED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6913" y="2996911"/>
            <a:ext cx="6867747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A5202170-963D-8D6D-EF61-11B291827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6A71B5EB-558B-B072-1FF1-CDA55B10CC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57" y="328860"/>
            <a:ext cx="6136643" cy="177706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B84F4814-519C-86D2-1886-90E0A98968D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4" y="2282999"/>
            <a:ext cx="6136643" cy="368550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5A36A3E-F1BF-A2FC-E9BF-616718E65B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4800" y="0"/>
            <a:ext cx="4267200" cy="6858000"/>
          </a:xfrm>
          <a:solidFill>
            <a:schemeClr val="accent2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769D9C9-E3F7-6719-75F2-AA70DF83E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400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9">
            <a:extLst>
              <a:ext uri="{FF2B5EF4-FFF2-40B4-BE49-F238E27FC236}">
                <a16:creationId xmlns:a16="http://schemas.microsoft.com/office/drawing/2014/main" id="{37D82C4C-B372-8DAD-C78B-5A7079992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E543C86-04BB-A7E0-26E4-1A793E98C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052" y="345441"/>
            <a:ext cx="10202248" cy="176691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D1D15020-88F7-93D5-282B-0C23CB7578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5" y="2282826"/>
            <a:ext cx="3180475" cy="365125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75AC522-525C-4C6F-8F28-3B2FC909B3FF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940300" y="2282825"/>
            <a:ext cx="5880100" cy="3651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0D9D4E-52D5-4BAF-8096-D301073D3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159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 Colum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69269" y="228419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708899" y="2284193"/>
            <a:ext cx="325291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1711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9">
            <a:extLst>
              <a:ext uri="{FF2B5EF4-FFF2-40B4-BE49-F238E27FC236}">
                <a16:creationId xmlns:a16="http://schemas.microsoft.com/office/drawing/2014/main" id="{BE9B1BD7-8F62-244D-062B-D0A716D1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BAE39C-758E-B299-0906-86DA058BC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975" y="345440"/>
            <a:ext cx="9448803" cy="174354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ED21C7D0-0E84-DFA8-FC77-93D7B17FA7EF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365250" y="2295525"/>
            <a:ext cx="9448800" cy="36528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44F72DC-A10E-0921-2E94-08CAC9D50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50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181407F-D7F6-56CB-135C-01868BC19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7" y="1088211"/>
            <a:ext cx="4602483" cy="4896019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2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8702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05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097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7710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2744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92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526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3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Freeform: Shape 12294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297" name="Rectangle 12296">
            <a:extLst>
              <a:ext uri="{FF2B5EF4-FFF2-40B4-BE49-F238E27FC236}">
                <a16:creationId xmlns:a16="http://schemas.microsoft.com/office/drawing/2014/main" id="{DE778964-D5C5-45E2-94EE-AD21A141E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Belgium By Train | Belgium Train Routes | Eurail.com">
            <a:extLst>
              <a:ext uri="{FF2B5EF4-FFF2-40B4-BE49-F238E27FC236}">
                <a16:creationId xmlns:a16="http://schemas.microsoft.com/office/drawing/2014/main" id="{F1E5CB08-ABF5-7C38-4A43-EBAE520D1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3" r="2291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9" name="Freeform: Shape 12298">
            <a:extLst>
              <a:ext uri="{FF2B5EF4-FFF2-40B4-BE49-F238E27FC236}">
                <a16:creationId xmlns:a16="http://schemas.microsoft.com/office/drawing/2014/main" id="{AA34D3D9-0963-4637-8317-F86EA358C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4647" y="6148"/>
            <a:ext cx="7813808" cy="6858000"/>
          </a:xfrm>
          <a:custGeom>
            <a:avLst/>
            <a:gdLst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0 w 7813808"/>
              <a:gd name="connsiteY13" fmla="*/ 315488 h 6858000"/>
              <a:gd name="connsiteX14" fmla="*/ 0 w 7813808"/>
              <a:gd name="connsiteY14" fmla="*/ 315487 h 6858000"/>
              <a:gd name="connsiteX15" fmla="*/ 2647948 w 7813808"/>
              <a:gd name="connsiteY15" fmla="*/ 315487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0 w 7813808"/>
              <a:gd name="connsiteY13" fmla="*/ 315488 h 6858000"/>
              <a:gd name="connsiteX14" fmla="*/ 2647948 w 7813808"/>
              <a:gd name="connsiteY14" fmla="*/ 315487 h 6858000"/>
              <a:gd name="connsiteX15" fmla="*/ 2647948 w 7813808"/>
              <a:gd name="connsiteY15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2647948 w 7813808"/>
              <a:gd name="connsiteY13" fmla="*/ 315487 h 6858000"/>
              <a:gd name="connsiteX14" fmla="*/ 2647948 w 7813808"/>
              <a:gd name="connsiteY14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315488 h 6858000"/>
              <a:gd name="connsiteX13" fmla="*/ 2647948 w 7813808"/>
              <a:gd name="connsiteY13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3294437 h 6858000"/>
              <a:gd name="connsiteX12" fmla="*/ 2647948 w 7813808"/>
              <a:gd name="connsiteY12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9994 w 7813808"/>
              <a:gd name="connsiteY10" fmla="*/ 3294437 h 6858000"/>
              <a:gd name="connsiteX11" fmla="*/ 2647948 w 7813808"/>
              <a:gd name="connsiteY11" fmla="*/ 0 h 6858000"/>
              <a:gd name="connsiteX0" fmla="*/ 2647948 w 7813808"/>
              <a:gd name="connsiteY0" fmla="*/ 0 h 6858000"/>
              <a:gd name="connsiteX1" fmla="*/ 7813808 w 7813808"/>
              <a:gd name="connsiteY1" fmla="*/ 0 h 6858000"/>
              <a:gd name="connsiteX2" fmla="*/ 7813808 w 7813808"/>
              <a:gd name="connsiteY2" fmla="*/ 6858000 h 6858000"/>
              <a:gd name="connsiteX3" fmla="*/ 0 w 7813808"/>
              <a:gd name="connsiteY3" fmla="*/ 6858000 h 6858000"/>
              <a:gd name="connsiteX4" fmla="*/ 0 w 7813808"/>
              <a:gd name="connsiteY4" fmla="*/ 6854409 h 6858000"/>
              <a:gd name="connsiteX5" fmla="*/ 185670 w 7813808"/>
              <a:gd name="connsiteY5" fmla="*/ 6845618 h 6858000"/>
              <a:gd name="connsiteX6" fmla="*/ 2635921 w 7813808"/>
              <a:gd name="connsiteY6" fmla="*/ 4410871 h 6858000"/>
              <a:gd name="connsiteX7" fmla="*/ 2646529 w 7813808"/>
              <a:gd name="connsiteY7" fmla="*/ 4200793 h 6858000"/>
              <a:gd name="connsiteX8" fmla="*/ 2649994 w 7813808"/>
              <a:gd name="connsiteY8" fmla="*/ 4200793 h 6858000"/>
              <a:gd name="connsiteX9" fmla="*/ 2649994 w 7813808"/>
              <a:gd name="connsiteY9" fmla="*/ 4132172 h 6858000"/>
              <a:gd name="connsiteX10" fmla="*/ 2647948 w 7813808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13808" h="6858000">
                <a:moveTo>
                  <a:pt x="2647948" y="0"/>
                </a:moveTo>
                <a:lnTo>
                  <a:pt x="7813808" y="0"/>
                </a:lnTo>
                <a:lnTo>
                  <a:pt x="7813808" y="6858000"/>
                </a:lnTo>
                <a:lnTo>
                  <a:pt x="0" y="6858000"/>
                </a:lnTo>
                <a:lnTo>
                  <a:pt x="0" y="6854409"/>
                </a:lnTo>
                <a:lnTo>
                  <a:pt x="185670" y="6845618"/>
                </a:lnTo>
                <a:cubicBezTo>
                  <a:pt x="1476623" y="6722744"/>
                  <a:pt x="2505057" y="5699480"/>
                  <a:pt x="2635921" y="4410871"/>
                </a:cubicBezTo>
                <a:lnTo>
                  <a:pt x="2646529" y="4200793"/>
                </a:lnTo>
                <a:lnTo>
                  <a:pt x="2649994" y="4200793"/>
                </a:lnTo>
                <a:lnTo>
                  <a:pt x="2649994" y="4132172"/>
                </a:lnTo>
                <a:lnTo>
                  <a:pt x="2647948" y="0"/>
                </a:lnTo>
                <a:close/>
              </a:path>
            </a:pathLst>
          </a:custGeom>
          <a:solidFill>
            <a:schemeClr val="accent2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301" name="Freeform: Shape 12300">
            <a:extLst>
              <a:ext uri="{FF2B5EF4-FFF2-40B4-BE49-F238E27FC236}">
                <a16:creationId xmlns:a16="http://schemas.microsoft.com/office/drawing/2014/main" id="{9D313960-E769-4E1D-8861-33A6AE268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19296" y="0"/>
            <a:ext cx="3666025" cy="6858000"/>
          </a:xfrm>
          <a:custGeom>
            <a:avLst/>
            <a:gdLst>
              <a:gd name="connsiteX0" fmla="*/ 3658033 w 3666025"/>
              <a:gd name="connsiteY0" fmla="*/ 0 h 6858000"/>
              <a:gd name="connsiteX1" fmla="*/ 3658117 w 3666025"/>
              <a:gd name="connsiteY1" fmla="*/ 0 h 6858000"/>
              <a:gd name="connsiteX2" fmla="*/ 3666025 w 3666025"/>
              <a:gd name="connsiteY2" fmla="*/ 200 h 6858000"/>
              <a:gd name="connsiteX3" fmla="*/ 3666025 w 3666025"/>
              <a:gd name="connsiteY3" fmla="*/ 6858000 h 6858000"/>
              <a:gd name="connsiteX4" fmla="*/ 0 w 3666025"/>
              <a:gd name="connsiteY4" fmla="*/ 6858000 h 6858000"/>
              <a:gd name="connsiteX5" fmla="*/ 0 w 3666025"/>
              <a:gd name="connsiteY5" fmla="*/ 3758254 h 6858000"/>
              <a:gd name="connsiteX6" fmla="*/ 2533 w 3666025"/>
              <a:gd name="connsiteY6" fmla="*/ 3758254 h 6858000"/>
              <a:gd name="connsiteX7" fmla="*/ 0 w 3666025"/>
              <a:gd name="connsiteY7" fmla="*/ 3658074 h 6858000"/>
              <a:gd name="connsiteX8" fmla="*/ 3469831 w 3666025"/>
              <a:gd name="connsiteY8" fmla="*/ 475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66025" h="6858000">
                <a:moveTo>
                  <a:pt x="3658033" y="0"/>
                </a:moveTo>
                <a:lnTo>
                  <a:pt x="3658117" y="0"/>
                </a:lnTo>
                <a:lnTo>
                  <a:pt x="3666025" y="200"/>
                </a:lnTo>
                <a:lnTo>
                  <a:pt x="3666025" y="6858000"/>
                </a:lnTo>
                <a:lnTo>
                  <a:pt x="0" y="6858000"/>
                </a:lnTo>
                <a:lnTo>
                  <a:pt x="0" y="3758254"/>
                </a:lnTo>
                <a:lnTo>
                  <a:pt x="2533" y="3758254"/>
                </a:lnTo>
                <a:lnTo>
                  <a:pt x="0" y="3658074"/>
                </a:lnTo>
                <a:cubicBezTo>
                  <a:pt x="0" y="1700910"/>
                  <a:pt x="1537014" y="102734"/>
                  <a:pt x="3469831" y="4759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40D9AD-F97D-8DCF-97C2-FEE69475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9" y="2100225"/>
            <a:ext cx="5592278" cy="42760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dirty="0">
                <a:solidFill>
                  <a:srgbClr val="FFFFFF"/>
                </a:solidFill>
              </a:rPr>
              <a:t>The  Belgian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Rail Revolution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3EF939-092C-1AA0-3E92-A2EDE0092EF8}"/>
              </a:ext>
            </a:extLst>
          </p:cNvPr>
          <p:cNvSpPr txBox="1"/>
          <p:nvPr/>
        </p:nvSpPr>
        <p:spPr>
          <a:xfrm>
            <a:off x="9781884" y="158586"/>
            <a:ext cx="1905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Aptos Black" panose="020B0004020202020204" pitchFamily="34" charset="0"/>
              </a:rPr>
              <a:t>SUNLENZ INDUSTRIES</a:t>
            </a:r>
          </a:p>
        </p:txBody>
      </p:sp>
      <p:sp>
        <p:nvSpPr>
          <p:cNvPr id="5" name="Teardrop 4">
            <a:extLst>
              <a:ext uri="{FF2B5EF4-FFF2-40B4-BE49-F238E27FC236}">
                <a16:creationId xmlns:a16="http://schemas.microsoft.com/office/drawing/2014/main" id="{E58F66F1-EAB7-9AD8-4097-453FF9B4AA1D}"/>
              </a:ext>
            </a:extLst>
          </p:cNvPr>
          <p:cNvSpPr/>
          <p:nvPr/>
        </p:nvSpPr>
        <p:spPr>
          <a:xfrm rot="5400000">
            <a:off x="11333956" y="221458"/>
            <a:ext cx="236538" cy="238125"/>
          </a:xfrm>
          <a:prstGeom prst="teardrop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6" name="Teardrop 5">
            <a:extLst>
              <a:ext uri="{FF2B5EF4-FFF2-40B4-BE49-F238E27FC236}">
                <a16:creationId xmlns:a16="http://schemas.microsoft.com/office/drawing/2014/main" id="{7501696B-D6A1-9D8E-C16D-B85ADAEAA3AF}"/>
              </a:ext>
            </a:extLst>
          </p:cNvPr>
          <p:cNvSpPr/>
          <p:nvPr/>
        </p:nvSpPr>
        <p:spPr>
          <a:xfrm rot="16200000">
            <a:off x="11572866" y="457996"/>
            <a:ext cx="236538" cy="238125"/>
          </a:xfrm>
          <a:prstGeom prst="teardrop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ardrop 6">
            <a:extLst>
              <a:ext uri="{FF2B5EF4-FFF2-40B4-BE49-F238E27FC236}">
                <a16:creationId xmlns:a16="http://schemas.microsoft.com/office/drawing/2014/main" id="{E54BEDFD-2A36-04B3-B1D5-FD03D30490E8}"/>
              </a:ext>
            </a:extLst>
          </p:cNvPr>
          <p:cNvSpPr/>
          <p:nvPr/>
        </p:nvSpPr>
        <p:spPr>
          <a:xfrm rot="10800000">
            <a:off x="11572070" y="224068"/>
            <a:ext cx="231235" cy="234715"/>
          </a:xfrm>
          <a:prstGeom prst="teardrop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ardrop 7">
            <a:extLst>
              <a:ext uri="{FF2B5EF4-FFF2-40B4-BE49-F238E27FC236}">
                <a16:creationId xmlns:a16="http://schemas.microsoft.com/office/drawing/2014/main" id="{1CEFABFD-7296-A66A-F6C9-A94DA8852025}"/>
              </a:ext>
            </a:extLst>
          </p:cNvPr>
          <p:cNvSpPr/>
          <p:nvPr/>
        </p:nvSpPr>
        <p:spPr>
          <a:xfrm>
            <a:off x="11333161" y="460614"/>
            <a:ext cx="238909" cy="234714"/>
          </a:xfrm>
          <a:prstGeom prst="teardrop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8">
            <a:extLst>
              <a:ext uri="{FF2B5EF4-FFF2-40B4-BE49-F238E27FC236}">
                <a16:creationId xmlns:a16="http://schemas.microsoft.com/office/drawing/2014/main" id="{4AFC493E-5E71-E204-EE55-B9EF71DAA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187" y="5720846"/>
            <a:ext cx="9063788" cy="112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700" dirty="0">
                <a:solidFill>
                  <a:schemeClr val="tx1"/>
                </a:solidFill>
              </a:rPr>
              <a:t>Feature Engineering</a:t>
            </a:r>
            <a:endParaRPr lang="en-US" sz="3700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A48C1DC-4452-DB71-7788-A450494A2A26}"/>
              </a:ext>
            </a:extLst>
          </p:cNvPr>
          <p:cNvSpPr/>
          <p:nvPr/>
        </p:nvSpPr>
        <p:spPr>
          <a:xfrm>
            <a:off x="1361440" y="548640"/>
            <a:ext cx="1727200" cy="812800"/>
          </a:xfrm>
          <a:prstGeom prst="rect">
            <a:avLst/>
          </a:prstGeom>
          <a:solidFill>
            <a:srgbClr val="0C40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06FBE77-84DA-B542-FCE8-C1EF96438D9C}"/>
              </a:ext>
            </a:extLst>
          </p:cNvPr>
          <p:cNvSpPr/>
          <p:nvPr/>
        </p:nvSpPr>
        <p:spPr>
          <a:xfrm>
            <a:off x="1361440" y="1361440"/>
            <a:ext cx="1727200" cy="812800"/>
          </a:xfrm>
          <a:prstGeom prst="rect">
            <a:avLst/>
          </a:prstGeom>
          <a:solidFill>
            <a:srgbClr val="C4F0F5"/>
          </a:solidFill>
          <a:ln w="38100">
            <a:solidFill>
              <a:srgbClr val="0C40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A3D9D2-F48D-D3BC-4835-5DD07F7A98BB}"/>
              </a:ext>
            </a:extLst>
          </p:cNvPr>
          <p:cNvSpPr/>
          <p:nvPr/>
        </p:nvSpPr>
        <p:spPr>
          <a:xfrm>
            <a:off x="1361440" y="2174240"/>
            <a:ext cx="1727200" cy="812800"/>
          </a:xfrm>
          <a:prstGeom prst="rect">
            <a:avLst/>
          </a:prstGeom>
          <a:solidFill>
            <a:srgbClr val="C4F0F5"/>
          </a:solidFill>
          <a:ln w="38100">
            <a:solidFill>
              <a:srgbClr val="0C40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E2C302-999B-14DD-BD59-4268C6EBBE7A}"/>
              </a:ext>
            </a:extLst>
          </p:cNvPr>
          <p:cNvSpPr/>
          <p:nvPr/>
        </p:nvSpPr>
        <p:spPr>
          <a:xfrm>
            <a:off x="1361440" y="2987040"/>
            <a:ext cx="1727200" cy="812800"/>
          </a:xfrm>
          <a:prstGeom prst="rect">
            <a:avLst/>
          </a:prstGeom>
          <a:solidFill>
            <a:srgbClr val="C4F0F5"/>
          </a:solidFill>
          <a:ln w="38100">
            <a:solidFill>
              <a:srgbClr val="0C40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72E64A-6028-992D-C05B-E54DBE5D52DB}"/>
              </a:ext>
            </a:extLst>
          </p:cNvPr>
          <p:cNvSpPr/>
          <p:nvPr/>
        </p:nvSpPr>
        <p:spPr>
          <a:xfrm>
            <a:off x="3088640" y="548640"/>
            <a:ext cx="1727200" cy="812800"/>
          </a:xfrm>
          <a:prstGeom prst="rect">
            <a:avLst/>
          </a:prstGeom>
          <a:solidFill>
            <a:srgbClr val="0C4046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93AE01-E1F7-5C17-CC58-7533A9B7EA43}"/>
              </a:ext>
            </a:extLst>
          </p:cNvPr>
          <p:cNvSpPr/>
          <p:nvPr/>
        </p:nvSpPr>
        <p:spPr>
          <a:xfrm>
            <a:off x="3088640" y="1361440"/>
            <a:ext cx="1727200" cy="812800"/>
          </a:xfrm>
          <a:prstGeom prst="rect">
            <a:avLst/>
          </a:prstGeom>
          <a:solidFill>
            <a:srgbClr val="C4F0F5"/>
          </a:solidFill>
          <a:ln w="38100">
            <a:solidFill>
              <a:srgbClr val="0C40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425541-94CF-C440-3449-756C7E6BD913}"/>
              </a:ext>
            </a:extLst>
          </p:cNvPr>
          <p:cNvSpPr/>
          <p:nvPr/>
        </p:nvSpPr>
        <p:spPr>
          <a:xfrm>
            <a:off x="3088640" y="2174240"/>
            <a:ext cx="1727200" cy="812800"/>
          </a:xfrm>
          <a:prstGeom prst="rect">
            <a:avLst/>
          </a:prstGeom>
          <a:solidFill>
            <a:srgbClr val="C4F0F5"/>
          </a:solidFill>
          <a:ln w="38100">
            <a:solidFill>
              <a:srgbClr val="0C40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77E93F-0EEA-93CF-3ADC-B7E9F5B5046D}"/>
              </a:ext>
            </a:extLst>
          </p:cNvPr>
          <p:cNvSpPr/>
          <p:nvPr/>
        </p:nvSpPr>
        <p:spPr>
          <a:xfrm>
            <a:off x="3088640" y="2987040"/>
            <a:ext cx="1727200" cy="812800"/>
          </a:xfrm>
          <a:prstGeom prst="rect">
            <a:avLst/>
          </a:prstGeom>
          <a:solidFill>
            <a:srgbClr val="C4F0F5"/>
          </a:solidFill>
          <a:ln w="38100">
            <a:solidFill>
              <a:srgbClr val="0C404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6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B8A472F-2B1E-69C5-9C35-EF568A383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874" y="788204"/>
            <a:ext cx="3152947" cy="102134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</a:rPr>
              <a:t>OCCUPANCY DATA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91EF4C5-36A0-041D-8AFB-CC3E9F55777B}"/>
              </a:ext>
            </a:extLst>
          </p:cNvPr>
          <p:cNvSpPr/>
          <p:nvPr/>
        </p:nvSpPr>
        <p:spPr>
          <a:xfrm rot="19723439">
            <a:off x="3523225" y="2015787"/>
            <a:ext cx="1847297" cy="266911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6A034F50-9CB0-B856-D70C-1D07DA14A312}"/>
              </a:ext>
            </a:extLst>
          </p:cNvPr>
          <p:cNvSpPr/>
          <p:nvPr/>
        </p:nvSpPr>
        <p:spPr>
          <a:xfrm rot="13466297">
            <a:off x="6809781" y="2106221"/>
            <a:ext cx="1001028" cy="240632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itle 12">
            <a:extLst>
              <a:ext uri="{FF2B5EF4-FFF2-40B4-BE49-F238E27FC236}">
                <a16:creationId xmlns:a16="http://schemas.microsoft.com/office/drawing/2014/main" id="{B12959B8-5079-15F8-6887-0DC5651E3AF1}"/>
              </a:ext>
            </a:extLst>
          </p:cNvPr>
          <p:cNvSpPr txBox="1">
            <a:spLocks/>
          </p:cNvSpPr>
          <p:nvPr/>
        </p:nvSpPr>
        <p:spPr>
          <a:xfrm>
            <a:off x="1302784" y="2469389"/>
            <a:ext cx="3152947" cy="1021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</a:rPr>
              <a:t>TRAINING</a:t>
            </a:r>
          </a:p>
        </p:txBody>
      </p:sp>
      <p:sp>
        <p:nvSpPr>
          <p:cNvPr id="17" name="Title 12">
            <a:extLst>
              <a:ext uri="{FF2B5EF4-FFF2-40B4-BE49-F238E27FC236}">
                <a16:creationId xmlns:a16="http://schemas.microsoft.com/office/drawing/2014/main" id="{75878500-72A2-481D-A7A9-000550D8D83E}"/>
              </a:ext>
            </a:extLst>
          </p:cNvPr>
          <p:cNvSpPr txBox="1">
            <a:spLocks/>
          </p:cNvSpPr>
          <p:nvPr/>
        </p:nvSpPr>
        <p:spPr>
          <a:xfrm>
            <a:off x="6175429" y="2643525"/>
            <a:ext cx="3152947" cy="1021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</a:rPr>
              <a:t>TEST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E979DB6A-71C5-1C26-DBB4-CD2B68E319BF}"/>
              </a:ext>
            </a:extLst>
          </p:cNvPr>
          <p:cNvSpPr/>
          <p:nvPr/>
        </p:nvSpPr>
        <p:spPr>
          <a:xfrm rot="16200000">
            <a:off x="2574312" y="3522410"/>
            <a:ext cx="609889" cy="241595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itle 12">
            <a:extLst>
              <a:ext uri="{FF2B5EF4-FFF2-40B4-BE49-F238E27FC236}">
                <a16:creationId xmlns:a16="http://schemas.microsoft.com/office/drawing/2014/main" id="{E05D246D-A893-F295-BD57-2E82CE290A32}"/>
              </a:ext>
            </a:extLst>
          </p:cNvPr>
          <p:cNvSpPr txBox="1">
            <a:spLocks/>
          </p:cNvSpPr>
          <p:nvPr/>
        </p:nvSpPr>
        <p:spPr>
          <a:xfrm>
            <a:off x="1302784" y="3977587"/>
            <a:ext cx="3152947" cy="1021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</a:rPr>
              <a:t>MODEL 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0251376C-9042-2574-012B-8AA9418A2E87}"/>
              </a:ext>
            </a:extLst>
          </p:cNvPr>
          <p:cNvSpPr/>
          <p:nvPr/>
        </p:nvSpPr>
        <p:spPr>
          <a:xfrm rot="10800000">
            <a:off x="2855654" y="5069314"/>
            <a:ext cx="2107930" cy="296026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2F19925-13F6-9F97-F9B8-8EB49E938D1F}"/>
              </a:ext>
            </a:extLst>
          </p:cNvPr>
          <p:cNvSpPr/>
          <p:nvPr/>
        </p:nvSpPr>
        <p:spPr>
          <a:xfrm>
            <a:off x="2808482" y="4761544"/>
            <a:ext cx="141548" cy="53364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2">
            <a:extLst>
              <a:ext uri="{FF2B5EF4-FFF2-40B4-BE49-F238E27FC236}">
                <a16:creationId xmlns:a16="http://schemas.microsoft.com/office/drawing/2014/main" id="{1F0B2743-C489-9ED3-5A06-11BC5D081E25}"/>
              </a:ext>
            </a:extLst>
          </p:cNvPr>
          <p:cNvSpPr txBox="1">
            <a:spLocks/>
          </p:cNvSpPr>
          <p:nvPr/>
        </p:nvSpPr>
        <p:spPr>
          <a:xfrm>
            <a:off x="4871880" y="4858793"/>
            <a:ext cx="1424074" cy="77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</a:rPr>
              <a:t>TEST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48EBD43A-66B6-2910-AB4E-38A72C1629B9}"/>
              </a:ext>
            </a:extLst>
          </p:cNvPr>
          <p:cNvSpPr/>
          <p:nvPr/>
        </p:nvSpPr>
        <p:spPr>
          <a:xfrm rot="10800000">
            <a:off x="6211589" y="5109654"/>
            <a:ext cx="1001028" cy="240632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itle 12">
            <a:extLst>
              <a:ext uri="{FF2B5EF4-FFF2-40B4-BE49-F238E27FC236}">
                <a16:creationId xmlns:a16="http://schemas.microsoft.com/office/drawing/2014/main" id="{FF33DC02-CFF2-5949-995C-F1ACB1D853F4}"/>
              </a:ext>
            </a:extLst>
          </p:cNvPr>
          <p:cNvSpPr txBox="1">
            <a:spLocks/>
          </p:cNvSpPr>
          <p:nvPr/>
        </p:nvSpPr>
        <p:spPr>
          <a:xfrm>
            <a:off x="7310295" y="4998932"/>
            <a:ext cx="2583259" cy="561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/>
                </a:solidFill>
                <a:latin typeface="Aptos Black" panose="020B0004020202020204" pitchFamily="34" charset="0"/>
              </a:rPr>
              <a:t>PREDICTION</a:t>
            </a:r>
          </a:p>
        </p:txBody>
      </p:sp>
      <p:pic>
        <p:nvPicPr>
          <p:cNvPr id="9218" name="Picture 2" descr="Yes No Images – Browse 92,382 Stock Photos, Vectors, and Video | Adobe Stock">
            <a:extLst>
              <a:ext uri="{FF2B5EF4-FFF2-40B4-BE49-F238E27FC236}">
                <a16:creationId xmlns:a16="http://schemas.microsoft.com/office/drawing/2014/main" id="{F6CAA5B3-A5DE-C653-DEC8-E07DB2F08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5" b="31440"/>
          <a:stretch/>
        </p:blipFill>
        <p:spPr bwMode="auto">
          <a:xfrm>
            <a:off x="7526192" y="5560876"/>
            <a:ext cx="2151463" cy="56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82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AD04E-B0C3-A19B-5DDC-ECB871A838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6432227-2183-45EC-9644-CCC61F081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Model Results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D4BA8902-3810-79F8-8E2A-0842AB25664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80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Freeform: Shape 11270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273" name="Rectangle 11272">
            <a:extLst>
              <a:ext uri="{FF2B5EF4-FFF2-40B4-BE49-F238E27FC236}">
                <a16:creationId xmlns:a16="http://schemas.microsoft.com/office/drawing/2014/main" id="{E2F0BB0A-8DF3-4107-815E-1A34A0ED8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Bombardier–Alstom consortium to provide 204 multifunctional M7-type coaches  to SNCB/NMBS - Aviation24.be">
            <a:extLst>
              <a:ext uri="{FF2B5EF4-FFF2-40B4-BE49-F238E27FC236}">
                <a16:creationId xmlns:a16="http://schemas.microsoft.com/office/drawing/2014/main" id="{F334F1BA-9807-6348-72D7-4FBC34D12693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4" b="452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5" name="Freeform: Shape 11274">
            <a:extLst>
              <a:ext uri="{FF2B5EF4-FFF2-40B4-BE49-F238E27FC236}">
                <a16:creationId xmlns:a16="http://schemas.microsoft.com/office/drawing/2014/main" id="{8999347E-C53E-49B7-9685-F4B751637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8546"/>
            <a:ext cx="12192000" cy="4719454"/>
          </a:xfrm>
          <a:custGeom>
            <a:avLst/>
            <a:gdLst>
              <a:gd name="connsiteX0" fmla="*/ 1 w 12192000"/>
              <a:gd name="connsiteY0" fmla="*/ 0 h 4719454"/>
              <a:gd name="connsiteX1" fmla="*/ 1 w 12192000"/>
              <a:gd name="connsiteY1" fmla="*/ 69796 h 4719454"/>
              <a:gd name="connsiteX2" fmla="*/ 3526 w 12192000"/>
              <a:gd name="connsiteY2" fmla="*/ 69796 h 4719454"/>
              <a:gd name="connsiteX3" fmla="*/ 14315 w 12192000"/>
              <a:gd name="connsiteY3" fmla="*/ 283470 h 4719454"/>
              <a:gd name="connsiteX4" fmla="*/ 2772489 w 12192000"/>
              <a:gd name="connsiteY4" fmla="*/ 2772487 h 4719454"/>
              <a:gd name="connsiteX5" fmla="*/ 2848416 w 12192000"/>
              <a:gd name="connsiteY5" fmla="*/ 2770568 h 4719454"/>
              <a:gd name="connsiteX6" fmla="*/ 2848416 w 12192000"/>
              <a:gd name="connsiteY6" fmla="*/ 2772486 h 4719454"/>
              <a:gd name="connsiteX7" fmla="*/ 12192000 w 12192000"/>
              <a:gd name="connsiteY7" fmla="*/ 2767439 h 4719454"/>
              <a:gd name="connsiteX8" fmla="*/ 12192000 w 12192000"/>
              <a:gd name="connsiteY8" fmla="*/ 4719454 h 4719454"/>
              <a:gd name="connsiteX9" fmla="*/ 0 w 12192000"/>
              <a:gd name="connsiteY9" fmla="*/ 4719454 h 471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719454">
                <a:moveTo>
                  <a:pt x="1" y="0"/>
                </a:moveTo>
                <a:lnTo>
                  <a:pt x="1" y="69796"/>
                </a:lnTo>
                <a:lnTo>
                  <a:pt x="3526" y="69796"/>
                </a:lnTo>
                <a:lnTo>
                  <a:pt x="14315" y="283470"/>
                </a:lnTo>
                <a:cubicBezTo>
                  <a:pt x="156294" y="1681514"/>
                  <a:pt x="1336986" y="2772487"/>
                  <a:pt x="2772489" y="2772487"/>
                </a:cubicBezTo>
                <a:lnTo>
                  <a:pt x="2848416" y="2770568"/>
                </a:lnTo>
                <a:lnTo>
                  <a:pt x="2848416" y="2772486"/>
                </a:lnTo>
                <a:lnTo>
                  <a:pt x="12192000" y="2767439"/>
                </a:lnTo>
                <a:lnTo>
                  <a:pt x="12192000" y="4719454"/>
                </a:lnTo>
                <a:lnTo>
                  <a:pt x="0" y="471945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7" name="Freeform: Shape 11276">
            <a:extLst>
              <a:ext uri="{FF2B5EF4-FFF2-40B4-BE49-F238E27FC236}">
                <a16:creationId xmlns:a16="http://schemas.microsoft.com/office/drawing/2014/main" id="{66D27865-C8D3-44FD-BA1E-B122FD5F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6952" y="0"/>
            <a:ext cx="4005049" cy="6858000"/>
          </a:xfrm>
          <a:custGeom>
            <a:avLst/>
            <a:gdLst>
              <a:gd name="connsiteX0" fmla="*/ 0 w 4005049"/>
              <a:gd name="connsiteY0" fmla="*/ 0 h 6858000"/>
              <a:gd name="connsiteX1" fmla="*/ 4005049 w 4005049"/>
              <a:gd name="connsiteY1" fmla="*/ 0 h 6858000"/>
              <a:gd name="connsiteX2" fmla="*/ 4005049 w 4005049"/>
              <a:gd name="connsiteY2" fmla="*/ 6858000 h 6858000"/>
              <a:gd name="connsiteX3" fmla="*/ 3380185 w 4005049"/>
              <a:gd name="connsiteY3" fmla="*/ 6858000 h 6858000"/>
              <a:gd name="connsiteX4" fmla="*/ 3380185 w 4005049"/>
              <a:gd name="connsiteY4" fmla="*/ 3875396 h 6858000"/>
              <a:gd name="connsiteX5" fmla="*/ 3379685 w 4005049"/>
              <a:gd name="connsiteY5" fmla="*/ 3875396 h 6858000"/>
              <a:gd name="connsiteX6" fmla="*/ 3381105 w 4005049"/>
              <a:gd name="connsiteY6" fmla="*/ 3819246 h 6858000"/>
              <a:gd name="connsiteX7" fmla="*/ 118686 w 4005049"/>
              <a:gd name="connsiteY7" fmla="*/ 150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5049" h="6858000">
                <a:moveTo>
                  <a:pt x="0" y="0"/>
                </a:moveTo>
                <a:lnTo>
                  <a:pt x="4005049" y="0"/>
                </a:lnTo>
                <a:lnTo>
                  <a:pt x="4005049" y="6858000"/>
                </a:lnTo>
                <a:lnTo>
                  <a:pt x="3380185" y="6858000"/>
                </a:lnTo>
                <a:lnTo>
                  <a:pt x="3380185" y="3875396"/>
                </a:lnTo>
                <a:lnTo>
                  <a:pt x="3379685" y="3875396"/>
                </a:lnTo>
                <a:lnTo>
                  <a:pt x="3381105" y="3819246"/>
                </a:lnTo>
                <a:cubicBezTo>
                  <a:pt x="3381105" y="1893037"/>
                  <a:pt x="1965994" y="297344"/>
                  <a:pt x="118686" y="1508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3BFEC-B491-C2B3-BCAB-6FB3CF05A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152445"/>
            <a:ext cx="7674590" cy="1223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</a:rPr>
              <a:t>Future of Belgian Trains</a:t>
            </a:r>
          </a:p>
        </p:txBody>
      </p:sp>
      <p:pic>
        <p:nvPicPr>
          <p:cNvPr id="11270" name="Picture 6" descr="Global happiness: Finland again the happiest nation, Belgium sees  improvement">
            <a:extLst>
              <a:ext uri="{FF2B5EF4-FFF2-40B4-BE49-F238E27FC236}">
                <a16:creationId xmlns:a16="http://schemas.microsoft.com/office/drawing/2014/main" id="{2A244E90-D19C-1940-2C20-FD57E643E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96" y="218272"/>
            <a:ext cx="9753600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80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The ultimate guide to Ghent, Belgium">
            <a:extLst>
              <a:ext uri="{FF2B5EF4-FFF2-40B4-BE49-F238E27FC236}">
                <a16:creationId xmlns:a16="http://schemas.microsoft.com/office/drawing/2014/main" id="{F13F7AE0-3554-0FD6-D02E-51FF0A4EF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02" r="-3" b="7845"/>
          <a:stretch/>
        </p:blipFill>
        <p:spPr bwMode="auto">
          <a:xfrm>
            <a:off x="6373" y="10"/>
            <a:ext cx="8351276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est Belgian Fries Recipe">
            <a:extLst>
              <a:ext uri="{FF2B5EF4-FFF2-40B4-BE49-F238E27FC236}">
                <a16:creationId xmlns:a16="http://schemas.microsoft.com/office/drawing/2014/main" id="{C84CA22E-550D-B6C5-528E-F828AB7AF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01" r="-3" b="18607"/>
          <a:stretch/>
        </p:blipFill>
        <p:spPr bwMode="auto"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lgians demand unity government | News | Al Jazeera">
            <a:extLst>
              <a:ext uri="{FF2B5EF4-FFF2-40B4-BE49-F238E27FC236}">
                <a16:creationId xmlns:a16="http://schemas.microsoft.com/office/drawing/2014/main" id="{16761C4E-5FDA-0443-0A71-E9BB53D65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628" b="3822"/>
          <a:stretch/>
        </p:blipFill>
        <p:spPr bwMode="auto"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s Belgian Chocolate Worth The Hype? - The Chocolate Journalist">
            <a:extLst>
              <a:ext uri="{FF2B5EF4-FFF2-40B4-BE49-F238E27FC236}">
                <a16:creationId xmlns:a16="http://schemas.microsoft.com/office/drawing/2014/main" id="{87881A2F-3B71-1CA4-309B-7A4C43FB8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2" r="1" b="22082"/>
          <a:stretch/>
        </p:blipFill>
        <p:spPr bwMode="auto">
          <a:xfrm>
            <a:off x="1" y="3106464"/>
            <a:ext cx="6209553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DBFA3-4929-EF34-6EC0-62D2B68178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7959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8AB70BE-1769-45B8-85A6-0C837432C7E6}" type="slidenum">
              <a:rPr lang="en-US">
                <a:solidFill>
                  <a:srgbClr val="FFFFFF"/>
                </a:solidFill>
                <a:latin typeface="+mn-lt"/>
              </a:rPr>
              <a:pPr algn="r"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5" name="Picture 12" descr="Belgian Railways Class 08 - Wikipedia">
            <a:extLst>
              <a:ext uri="{FF2B5EF4-FFF2-40B4-BE49-F238E27FC236}">
                <a16:creationId xmlns:a16="http://schemas.microsoft.com/office/drawing/2014/main" id="{95267AE9-0B08-F20C-19A1-E5F29A5FE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73" y="0"/>
            <a:ext cx="12192000" cy="685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676C2120-2F8F-9931-1E7B-3049FF7E5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65" y="5588656"/>
            <a:ext cx="7416267" cy="6993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244,000,000 trips each year!</a:t>
            </a:r>
          </a:p>
        </p:txBody>
      </p:sp>
    </p:spTree>
    <p:extLst>
      <p:ext uri="{BB962C8B-B14F-4D97-AF65-F5344CB8AC3E}">
        <p14:creationId xmlns:p14="http://schemas.microsoft.com/office/powerpoint/2010/main" val="256701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Freeform: Shape 2075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78" name="Rectangle 2077">
            <a:extLst>
              <a:ext uri="{FF2B5EF4-FFF2-40B4-BE49-F238E27FC236}">
                <a16:creationId xmlns:a16="http://schemas.microsoft.com/office/drawing/2014/main" id="{E2F0BB0A-8DF3-4107-815E-1A34A0ED8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Out of control': Belgian rail urged to better manage passenger flows">
            <a:extLst>
              <a:ext uri="{FF2B5EF4-FFF2-40B4-BE49-F238E27FC236}">
                <a16:creationId xmlns:a16="http://schemas.microsoft.com/office/drawing/2014/main" id="{C1CE41E6-C243-7D02-A7DF-2EB101298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7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0" name="Freeform: Shape 2079">
            <a:extLst>
              <a:ext uri="{FF2B5EF4-FFF2-40B4-BE49-F238E27FC236}">
                <a16:creationId xmlns:a16="http://schemas.microsoft.com/office/drawing/2014/main" id="{8999347E-C53E-49B7-9685-F4B751637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8546"/>
            <a:ext cx="12192000" cy="4719454"/>
          </a:xfrm>
          <a:custGeom>
            <a:avLst/>
            <a:gdLst>
              <a:gd name="connsiteX0" fmla="*/ 1 w 12192000"/>
              <a:gd name="connsiteY0" fmla="*/ 0 h 4719454"/>
              <a:gd name="connsiteX1" fmla="*/ 1 w 12192000"/>
              <a:gd name="connsiteY1" fmla="*/ 69796 h 4719454"/>
              <a:gd name="connsiteX2" fmla="*/ 3526 w 12192000"/>
              <a:gd name="connsiteY2" fmla="*/ 69796 h 4719454"/>
              <a:gd name="connsiteX3" fmla="*/ 14315 w 12192000"/>
              <a:gd name="connsiteY3" fmla="*/ 283470 h 4719454"/>
              <a:gd name="connsiteX4" fmla="*/ 2772489 w 12192000"/>
              <a:gd name="connsiteY4" fmla="*/ 2772487 h 4719454"/>
              <a:gd name="connsiteX5" fmla="*/ 2848416 w 12192000"/>
              <a:gd name="connsiteY5" fmla="*/ 2770568 h 4719454"/>
              <a:gd name="connsiteX6" fmla="*/ 2848416 w 12192000"/>
              <a:gd name="connsiteY6" fmla="*/ 2772486 h 4719454"/>
              <a:gd name="connsiteX7" fmla="*/ 12192000 w 12192000"/>
              <a:gd name="connsiteY7" fmla="*/ 2767439 h 4719454"/>
              <a:gd name="connsiteX8" fmla="*/ 12192000 w 12192000"/>
              <a:gd name="connsiteY8" fmla="*/ 4719454 h 4719454"/>
              <a:gd name="connsiteX9" fmla="*/ 0 w 12192000"/>
              <a:gd name="connsiteY9" fmla="*/ 4719454 h 471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719454">
                <a:moveTo>
                  <a:pt x="1" y="0"/>
                </a:moveTo>
                <a:lnTo>
                  <a:pt x="1" y="69796"/>
                </a:lnTo>
                <a:lnTo>
                  <a:pt x="3526" y="69796"/>
                </a:lnTo>
                <a:lnTo>
                  <a:pt x="14315" y="283470"/>
                </a:lnTo>
                <a:cubicBezTo>
                  <a:pt x="156294" y="1681514"/>
                  <a:pt x="1336986" y="2772487"/>
                  <a:pt x="2772489" y="2772487"/>
                </a:cubicBezTo>
                <a:lnTo>
                  <a:pt x="2848416" y="2770568"/>
                </a:lnTo>
                <a:lnTo>
                  <a:pt x="2848416" y="2772486"/>
                </a:lnTo>
                <a:lnTo>
                  <a:pt x="12192000" y="2767439"/>
                </a:lnTo>
                <a:lnTo>
                  <a:pt x="12192000" y="4719454"/>
                </a:lnTo>
                <a:lnTo>
                  <a:pt x="0" y="471945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Freeform: Shape 2081">
            <a:extLst>
              <a:ext uri="{FF2B5EF4-FFF2-40B4-BE49-F238E27FC236}">
                <a16:creationId xmlns:a16="http://schemas.microsoft.com/office/drawing/2014/main" id="{66D27865-C8D3-44FD-BA1E-B122FD5F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6952" y="0"/>
            <a:ext cx="4005049" cy="6858000"/>
          </a:xfrm>
          <a:custGeom>
            <a:avLst/>
            <a:gdLst>
              <a:gd name="connsiteX0" fmla="*/ 0 w 4005049"/>
              <a:gd name="connsiteY0" fmla="*/ 0 h 6858000"/>
              <a:gd name="connsiteX1" fmla="*/ 4005049 w 4005049"/>
              <a:gd name="connsiteY1" fmla="*/ 0 h 6858000"/>
              <a:gd name="connsiteX2" fmla="*/ 4005049 w 4005049"/>
              <a:gd name="connsiteY2" fmla="*/ 6858000 h 6858000"/>
              <a:gd name="connsiteX3" fmla="*/ 3380185 w 4005049"/>
              <a:gd name="connsiteY3" fmla="*/ 6858000 h 6858000"/>
              <a:gd name="connsiteX4" fmla="*/ 3380185 w 4005049"/>
              <a:gd name="connsiteY4" fmla="*/ 3875396 h 6858000"/>
              <a:gd name="connsiteX5" fmla="*/ 3379685 w 4005049"/>
              <a:gd name="connsiteY5" fmla="*/ 3875396 h 6858000"/>
              <a:gd name="connsiteX6" fmla="*/ 3381105 w 4005049"/>
              <a:gd name="connsiteY6" fmla="*/ 3819246 h 6858000"/>
              <a:gd name="connsiteX7" fmla="*/ 118686 w 4005049"/>
              <a:gd name="connsiteY7" fmla="*/ 150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5049" h="6858000">
                <a:moveTo>
                  <a:pt x="0" y="0"/>
                </a:moveTo>
                <a:lnTo>
                  <a:pt x="4005049" y="0"/>
                </a:lnTo>
                <a:lnTo>
                  <a:pt x="4005049" y="6858000"/>
                </a:lnTo>
                <a:lnTo>
                  <a:pt x="3380185" y="6858000"/>
                </a:lnTo>
                <a:lnTo>
                  <a:pt x="3380185" y="3875396"/>
                </a:lnTo>
                <a:lnTo>
                  <a:pt x="3379685" y="3875396"/>
                </a:lnTo>
                <a:lnTo>
                  <a:pt x="3381105" y="3819246"/>
                </a:lnTo>
                <a:cubicBezTo>
                  <a:pt x="3381105" y="1893037"/>
                  <a:pt x="1965994" y="297344"/>
                  <a:pt x="118686" y="1508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B282789-4F8B-D647-09EB-50D8FF68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152445"/>
            <a:ext cx="7674590" cy="1223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</a:rPr>
              <a:t>The Problem</a:t>
            </a:r>
          </a:p>
        </p:txBody>
      </p:sp>
      <p:pic>
        <p:nvPicPr>
          <p:cNvPr id="7" name="Picture 6" descr="EDM Series - Alvarado MFG">
            <a:extLst>
              <a:ext uri="{FF2B5EF4-FFF2-40B4-BE49-F238E27FC236}">
                <a16:creationId xmlns:a16="http://schemas.microsoft.com/office/drawing/2014/main" id="{8E042A78-E8F1-566C-D4B1-B860E10D9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6" r="11681" b="-4"/>
          <a:stretch/>
        </p:blipFill>
        <p:spPr bwMode="auto">
          <a:xfrm>
            <a:off x="2910198" y="1242260"/>
            <a:ext cx="3073395" cy="412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You don't want to pay for your journey?">
            <a:extLst>
              <a:ext uri="{FF2B5EF4-FFF2-40B4-BE49-F238E27FC236}">
                <a16:creationId xmlns:a16="http://schemas.microsoft.com/office/drawing/2014/main" id="{85A655E4-099C-84AE-607A-0C143EAE8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r="4629" b="-4"/>
          <a:stretch/>
        </p:blipFill>
        <p:spPr bwMode="auto">
          <a:xfrm>
            <a:off x="6231950" y="1273895"/>
            <a:ext cx="3049852" cy="409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lus Sign 12">
            <a:extLst>
              <a:ext uri="{FF2B5EF4-FFF2-40B4-BE49-F238E27FC236}">
                <a16:creationId xmlns:a16="http://schemas.microsoft.com/office/drawing/2014/main" id="{8E2CAE36-89D0-975A-7794-816E655D9F2D}"/>
              </a:ext>
            </a:extLst>
          </p:cNvPr>
          <p:cNvSpPr/>
          <p:nvPr/>
        </p:nvSpPr>
        <p:spPr>
          <a:xfrm rot="2667431">
            <a:off x="2895967" y="1875829"/>
            <a:ext cx="2906829" cy="2906829"/>
          </a:xfrm>
          <a:prstGeom prst="mathPlus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4" name="Picture 2" descr="780+ Brussels Train Stock Photos, Pictures &amp; Royalty-Free Images - iStock |  Brussels train station">
            <a:extLst>
              <a:ext uri="{FF2B5EF4-FFF2-40B4-BE49-F238E27FC236}">
                <a16:creationId xmlns:a16="http://schemas.microsoft.com/office/drawing/2014/main" id="{0C794A91-8BAB-EC49-BC1A-824629818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57" y="455960"/>
            <a:ext cx="10874741" cy="611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1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9" name="Rectangle 3088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84" name="Picture 12" descr="Blindfolding Doesn't Help People Understand What It's Like to be Blind -  Big Think">
            <a:extLst>
              <a:ext uri="{FF2B5EF4-FFF2-40B4-BE49-F238E27FC236}">
                <a16:creationId xmlns:a16="http://schemas.microsoft.com/office/drawing/2014/main" id="{36CE1392-52A4-BB5A-BC5C-172B4075C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6" r="21065" b="1"/>
          <a:stretch/>
        </p:blipFill>
        <p:spPr bwMode="auto">
          <a:xfrm>
            <a:off x="8205204" y="171715"/>
            <a:ext cx="3793268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he Keys to Time Management (Part 2): “Improving Your 'Time Sight'&quot; - Lynne  Edris, Productivity &amp; ADHD Coach">
            <a:extLst>
              <a:ext uri="{FF2B5EF4-FFF2-40B4-BE49-F238E27FC236}">
                <a16:creationId xmlns:a16="http://schemas.microsoft.com/office/drawing/2014/main" id="{801B7A34-B886-F8A9-C58F-2ACBCA3F0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46" r="20906" b="-2"/>
          <a:stretch/>
        </p:blipFill>
        <p:spPr bwMode="auto">
          <a:xfrm>
            <a:off x="4184538" y="171716"/>
            <a:ext cx="3822924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4,300+ Using Computer Men Frustration Confusion Stock Photos, Pictures &amp;  Royalty-Free Images - iStock">
            <a:extLst>
              <a:ext uri="{FF2B5EF4-FFF2-40B4-BE49-F238E27FC236}">
                <a16:creationId xmlns:a16="http://schemas.microsoft.com/office/drawing/2014/main" id="{ED50AE66-7572-7294-2718-1D33C5109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7" r="20287"/>
          <a:stretch/>
        </p:blipFill>
        <p:spPr bwMode="auto">
          <a:xfrm>
            <a:off x="193528" y="136521"/>
            <a:ext cx="3799007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BE44FC-E43E-3153-168E-0A84BD9E6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08AB70BE-1769-45B8-85A6-0C837432C7E6}" type="slidenum">
              <a:rPr lang="en-US">
                <a:latin typeface="+mn-lt"/>
              </a:rPr>
              <a:pPr algn="r">
                <a:spcAft>
                  <a:spcPts val="600"/>
                </a:spcAft>
              </a:pPr>
              <a:t>4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171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Freeform: Shape 4126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129" name="Rectangle 4128">
            <a:extLst>
              <a:ext uri="{FF2B5EF4-FFF2-40B4-BE49-F238E27FC236}">
                <a16:creationId xmlns:a16="http://schemas.microsoft.com/office/drawing/2014/main" id="{E2F0BB0A-8DF3-4107-815E-1A34A0ED8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2,579,600+ Person Using Smartphone Stock Photos, Pictures &amp; Royalty-Free  Images - iStock | Business person using smartphone, Person using smartphone  at home, Happy person using smartphone">
            <a:extLst>
              <a:ext uri="{FF2B5EF4-FFF2-40B4-BE49-F238E27FC236}">
                <a16:creationId xmlns:a16="http://schemas.microsoft.com/office/drawing/2014/main" id="{2CC5C917-30AA-0D90-CDC4-16C2B60CBB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" b="14183"/>
          <a:stretch/>
        </p:blipFill>
        <p:spPr bwMode="auto">
          <a:xfrm>
            <a:off x="13748" y="19256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1" name="Freeform: Shape 4130">
            <a:extLst>
              <a:ext uri="{FF2B5EF4-FFF2-40B4-BE49-F238E27FC236}">
                <a16:creationId xmlns:a16="http://schemas.microsoft.com/office/drawing/2014/main" id="{8999347E-C53E-49B7-9685-F4B751637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8546"/>
            <a:ext cx="12192000" cy="4719454"/>
          </a:xfrm>
          <a:custGeom>
            <a:avLst/>
            <a:gdLst>
              <a:gd name="connsiteX0" fmla="*/ 1 w 12192000"/>
              <a:gd name="connsiteY0" fmla="*/ 0 h 4719454"/>
              <a:gd name="connsiteX1" fmla="*/ 1 w 12192000"/>
              <a:gd name="connsiteY1" fmla="*/ 69796 h 4719454"/>
              <a:gd name="connsiteX2" fmla="*/ 3526 w 12192000"/>
              <a:gd name="connsiteY2" fmla="*/ 69796 h 4719454"/>
              <a:gd name="connsiteX3" fmla="*/ 14315 w 12192000"/>
              <a:gd name="connsiteY3" fmla="*/ 283470 h 4719454"/>
              <a:gd name="connsiteX4" fmla="*/ 2772489 w 12192000"/>
              <a:gd name="connsiteY4" fmla="*/ 2772487 h 4719454"/>
              <a:gd name="connsiteX5" fmla="*/ 2848416 w 12192000"/>
              <a:gd name="connsiteY5" fmla="*/ 2770568 h 4719454"/>
              <a:gd name="connsiteX6" fmla="*/ 2848416 w 12192000"/>
              <a:gd name="connsiteY6" fmla="*/ 2772486 h 4719454"/>
              <a:gd name="connsiteX7" fmla="*/ 12192000 w 12192000"/>
              <a:gd name="connsiteY7" fmla="*/ 2767439 h 4719454"/>
              <a:gd name="connsiteX8" fmla="*/ 12192000 w 12192000"/>
              <a:gd name="connsiteY8" fmla="*/ 4719454 h 4719454"/>
              <a:gd name="connsiteX9" fmla="*/ 0 w 12192000"/>
              <a:gd name="connsiteY9" fmla="*/ 4719454 h 471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719454">
                <a:moveTo>
                  <a:pt x="1" y="0"/>
                </a:moveTo>
                <a:lnTo>
                  <a:pt x="1" y="69796"/>
                </a:lnTo>
                <a:lnTo>
                  <a:pt x="3526" y="69796"/>
                </a:lnTo>
                <a:lnTo>
                  <a:pt x="14315" y="283470"/>
                </a:lnTo>
                <a:cubicBezTo>
                  <a:pt x="156294" y="1681514"/>
                  <a:pt x="1336986" y="2772487"/>
                  <a:pt x="2772489" y="2772487"/>
                </a:cubicBezTo>
                <a:lnTo>
                  <a:pt x="2848416" y="2770568"/>
                </a:lnTo>
                <a:lnTo>
                  <a:pt x="2848416" y="2772486"/>
                </a:lnTo>
                <a:lnTo>
                  <a:pt x="12192000" y="2767439"/>
                </a:lnTo>
                <a:lnTo>
                  <a:pt x="12192000" y="4719454"/>
                </a:lnTo>
                <a:lnTo>
                  <a:pt x="0" y="471945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3" name="Freeform: Shape 4132">
            <a:extLst>
              <a:ext uri="{FF2B5EF4-FFF2-40B4-BE49-F238E27FC236}">
                <a16:creationId xmlns:a16="http://schemas.microsoft.com/office/drawing/2014/main" id="{66D27865-C8D3-44FD-BA1E-B122FD5F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6952" y="0"/>
            <a:ext cx="4005049" cy="6858000"/>
          </a:xfrm>
          <a:custGeom>
            <a:avLst/>
            <a:gdLst>
              <a:gd name="connsiteX0" fmla="*/ 0 w 4005049"/>
              <a:gd name="connsiteY0" fmla="*/ 0 h 6858000"/>
              <a:gd name="connsiteX1" fmla="*/ 4005049 w 4005049"/>
              <a:gd name="connsiteY1" fmla="*/ 0 h 6858000"/>
              <a:gd name="connsiteX2" fmla="*/ 4005049 w 4005049"/>
              <a:gd name="connsiteY2" fmla="*/ 6858000 h 6858000"/>
              <a:gd name="connsiteX3" fmla="*/ 3380185 w 4005049"/>
              <a:gd name="connsiteY3" fmla="*/ 6858000 h 6858000"/>
              <a:gd name="connsiteX4" fmla="*/ 3380185 w 4005049"/>
              <a:gd name="connsiteY4" fmla="*/ 3875396 h 6858000"/>
              <a:gd name="connsiteX5" fmla="*/ 3379685 w 4005049"/>
              <a:gd name="connsiteY5" fmla="*/ 3875396 h 6858000"/>
              <a:gd name="connsiteX6" fmla="*/ 3381105 w 4005049"/>
              <a:gd name="connsiteY6" fmla="*/ 3819246 h 6858000"/>
              <a:gd name="connsiteX7" fmla="*/ 118686 w 4005049"/>
              <a:gd name="connsiteY7" fmla="*/ 150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5049" h="6858000">
                <a:moveTo>
                  <a:pt x="0" y="0"/>
                </a:moveTo>
                <a:lnTo>
                  <a:pt x="4005049" y="0"/>
                </a:lnTo>
                <a:lnTo>
                  <a:pt x="4005049" y="6858000"/>
                </a:lnTo>
                <a:lnTo>
                  <a:pt x="3380185" y="6858000"/>
                </a:lnTo>
                <a:lnTo>
                  <a:pt x="3380185" y="3875396"/>
                </a:lnTo>
                <a:lnTo>
                  <a:pt x="3379685" y="3875396"/>
                </a:lnTo>
                <a:lnTo>
                  <a:pt x="3381105" y="3819246"/>
                </a:lnTo>
                <a:cubicBezTo>
                  <a:pt x="3381105" y="1893037"/>
                  <a:pt x="1965994" y="297344"/>
                  <a:pt x="118686" y="1508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73D2689-7078-B7A0-B7BD-71E8AD7E80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7070594">
            <a:off x="4248854" y="2432933"/>
            <a:ext cx="5039592" cy="2366889"/>
          </a:xfrm>
          <a:custGeom>
            <a:avLst/>
            <a:gdLst>
              <a:gd name="connsiteX0" fmla="*/ 0 w 4235054"/>
              <a:gd name="connsiteY0" fmla="*/ 340697 h 2177950"/>
              <a:gd name="connsiteX1" fmla="*/ 340697 w 4235054"/>
              <a:gd name="connsiteY1" fmla="*/ 0 h 2177950"/>
              <a:gd name="connsiteX2" fmla="*/ 3894357 w 4235054"/>
              <a:gd name="connsiteY2" fmla="*/ 0 h 2177950"/>
              <a:gd name="connsiteX3" fmla="*/ 4235054 w 4235054"/>
              <a:gd name="connsiteY3" fmla="*/ 340697 h 2177950"/>
              <a:gd name="connsiteX4" fmla="*/ 4235054 w 4235054"/>
              <a:gd name="connsiteY4" fmla="*/ 1837253 h 2177950"/>
              <a:gd name="connsiteX5" fmla="*/ 3894357 w 4235054"/>
              <a:gd name="connsiteY5" fmla="*/ 2177950 h 2177950"/>
              <a:gd name="connsiteX6" fmla="*/ 340697 w 4235054"/>
              <a:gd name="connsiteY6" fmla="*/ 2177950 h 2177950"/>
              <a:gd name="connsiteX7" fmla="*/ 0 w 4235054"/>
              <a:gd name="connsiteY7" fmla="*/ 1837253 h 2177950"/>
              <a:gd name="connsiteX8" fmla="*/ 0 w 4235054"/>
              <a:gd name="connsiteY8" fmla="*/ 340697 h 2177950"/>
              <a:gd name="connsiteX0" fmla="*/ 0 w 4235054"/>
              <a:gd name="connsiteY0" fmla="*/ 340697 h 2177950"/>
              <a:gd name="connsiteX1" fmla="*/ 340697 w 4235054"/>
              <a:gd name="connsiteY1" fmla="*/ 0 h 2177950"/>
              <a:gd name="connsiteX2" fmla="*/ 3894357 w 4235054"/>
              <a:gd name="connsiteY2" fmla="*/ 0 h 2177950"/>
              <a:gd name="connsiteX3" fmla="*/ 4235054 w 4235054"/>
              <a:gd name="connsiteY3" fmla="*/ 340697 h 2177950"/>
              <a:gd name="connsiteX4" fmla="*/ 4235054 w 4235054"/>
              <a:gd name="connsiteY4" fmla="*/ 1837253 h 2177950"/>
              <a:gd name="connsiteX5" fmla="*/ 4043449 w 4235054"/>
              <a:gd name="connsiteY5" fmla="*/ 2139365 h 2177950"/>
              <a:gd name="connsiteX6" fmla="*/ 340697 w 4235054"/>
              <a:gd name="connsiteY6" fmla="*/ 2177950 h 2177950"/>
              <a:gd name="connsiteX7" fmla="*/ 0 w 4235054"/>
              <a:gd name="connsiteY7" fmla="*/ 1837253 h 2177950"/>
              <a:gd name="connsiteX8" fmla="*/ 0 w 4235054"/>
              <a:gd name="connsiteY8" fmla="*/ 340697 h 2177950"/>
              <a:gd name="connsiteX0" fmla="*/ 0 w 4380309"/>
              <a:gd name="connsiteY0" fmla="*/ 340697 h 2177950"/>
              <a:gd name="connsiteX1" fmla="*/ 340697 w 4380309"/>
              <a:gd name="connsiteY1" fmla="*/ 0 h 2177950"/>
              <a:gd name="connsiteX2" fmla="*/ 3894357 w 4380309"/>
              <a:gd name="connsiteY2" fmla="*/ 0 h 2177950"/>
              <a:gd name="connsiteX3" fmla="*/ 4235054 w 4380309"/>
              <a:gd name="connsiteY3" fmla="*/ 340697 h 2177950"/>
              <a:gd name="connsiteX4" fmla="*/ 4380309 w 4380309"/>
              <a:gd name="connsiteY4" fmla="*/ 1899084 h 2177950"/>
              <a:gd name="connsiteX5" fmla="*/ 4043449 w 4380309"/>
              <a:gd name="connsiteY5" fmla="*/ 2139365 h 2177950"/>
              <a:gd name="connsiteX6" fmla="*/ 340697 w 4380309"/>
              <a:gd name="connsiteY6" fmla="*/ 2177950 h 2177950"/>
              <a:gd name="connsiteX7" fmla="*/ 0 w 4380309"/>
              <a:gd name="connsiteY7" fmla="*/ 1837253 h 2177950"/>
              <a:gd name="connsiteX8" fmla="*/ 0 w 4380309"/>
              <a:gd name="connsiteY8" fmla="*/ 340697 h 2177950"/>
              <a:gd name="connsiteX0" fmla="*/ 0 w 4380309"/>
              <a:gd name="connsiteY0" fmla="*/ 424561 h 2261814"/>
              <a:gd name="connsiteX1" fmla="*/ 340697 w 4380309"/>
              <a:gd name="connsiteY1" fmla="*/ 83864 h 2261814"/>
              <a:gd name="connsiteX2" fmla="*/ 3872652 w 4380309"/>
              <a:gd name="connsiteY2" fmla="*/ 0 h 2261814"/>
              <a:gd name="connsiteX3" fmla="*/ 4235054 w 4380309"/>
              <a:gd name="connsiteY3" fmla="*/ 424561 h 2261814"/>
              <a:gd name="connsiteX4" fmla="*/ 4380309 w 4380309"/>
              <a:gd name="connsiteY4" fmla="*/ 1982948 h 2261814"/>
              <a:gd name="connsiteX5" fmla="*/ 4043449 w 4380309"/>
              <a:gd name="connsiteY5" fmla="*/ 2223229 h 2261814"/>
              <a:gd name="connsiteX6" fmla="*/ 340697 w 4380309"/>
              <a:gd name="connsiteY6" fmla="*/ 2261814 h 2261814"/>
              <a:gd name="connsiteX7" fmla="*/ 0 w 4380309"/>
              <a:gd name="connsiteY7" fmla="*/ 1921117 h 2261814"/>
              <a:gd name="connsiteX8" fmla="*/ 0 w 4380309"/>
              <a:gd name="connsiteY8" fmla="*/ 424561 h 2261814"/>
              <a:gd name="connsiteX0" fmla="*/ 17958 w 4398267"/>
              <a:gd name="connsiteY0" fmla="*/ 518514 h 2355767"/>
              <a:gd name="connsiteX1" fmla="*/ 123730 w 4398267"/>
              <a:gd name="connsiteY1" fmla="*/ 0 h 2355767"/>
              <a:gd name="connsiteX2" fmla="*/ 3890610 w 4398267"/>
              <a:gd name="connsiteY2" fmla="*/ 93953 h 2355767"/>
              <a:gd name="connsiteX3" fmla="*/ 4253012 w 4398267"/>
              <a:gd name="connsiteY3" fmla="*/ 518514 h 2355767"/>
              <a:gd name="connsiteX4" fmla="*/ 4398267 w 4398267"/>
              <a:gd name="connsiteY4" fmla="*/ 2076901 h 2355767"/>
              <a:gd name="connsiteX5" fmla="*/ 4061407 w 4398267"/>
              <a:gd name="connsiteY5" fmla="*/ 2317182 h 2355767"/>
              <a:gd name="connsiteX6" fmla="*/ 358655 w 4398267"/>
              <a:gd name="connsiteY6" fmla="*/ 2355767 h 2355767"/>
              <a:gd name="connsiteX7" fmla="*/ 17958 w 4398267"/>
              <a:gd name="connsiteY7" fmla="*/ 2015070 h 2355767"/>
              <a:gd name="connsiteX8" fmla="*/ 17958 w 4398267"/>
              <a:gd name="connsiteY8" fmla="*/ 518514 h 2355767"/>
              <a:gd name="connsiteX0" fmla="*/ 0 w 5039592"/>
              <a:gd name="connsiteY0" fmla="*/ 133544 h 2366889"/>
              <a:gd name="connsiteX1" fmla="*/ 765055 w 5039592"/>
              <a:gd name="connsiteY1" fmla="*/ 11122 h 2366889"/>
              <a:gd name="connsiteX2" fmla="*/ 4531935 w 5039592"/>
              <a:gd name="connsiteY2" fmla="*/ 105075 h 2366889"/>
              <a:gd name="connsiteX3" fmla="*/ 4894337 w 5039592"/>
              <a:gd name="connsiteY3" fmla="*/ 529636 h 2366889"/>
              <a:gd name="connsiteX4" fmla="*/ 5039592 w 5039592"/>
              <a:gd name="connsiteY4" fmla="*/ 2088023 h 2366889"/>
              <a:gd name="connsiteX5" fmla="*/ 4702732 w 5039592"/>
              <a:gd name="connsiteY5" fmla="*/ 2328304 h 2366889"/>
              <a:gd name="connsiteX6" fmla="*/ 999980 w 5039592"/>
              <a:gd name="connsiteY6" fmla="*/ 2366889 h 2366889"/>
              <a:gd name="connsiteX7" fmla="*/ 659283 w 5039592"/>
              <a:gd name="connsiteY7" fmla="*/ 2026192 h 2366889"/>
              <a:gd name="connsiteX8" fmla="*/ 0 w 5039592"/>
              <a:gd name="connsiteY8" fmla="*/ 133544 h 2366889"/>
              <a:gd name="connsiteX0" fmla="*/ 0 w 5039592"/>
              <a:gd name="connsiteY0" fmla="*/ 133544 h 2366889"/>
              <a:gd name="connsiteX1" fmla="*/ 765055 w 5039592"/>
              <a:gd name="connsiteY1" fmla="*/ 11122 h 2366889"/>
              <a:gd name="connsiteX2" fmla="*/ 4531935 w 5039592"/>
              <a:gd name="connsiteY2" fmla="*/ 105075 h 2366889"/>
              <a:gd name="connsiteX3" fmla="*/ 4894337 w 5039592"/>
              <a:gd name="connsiteY3" fmla="*/ 529636 h 2366889"/>
              <a:gd name="connsiteX4" fmla="*/ 5039592 w 5039592"/>
              <a:gd name="connsiteY4" fmla="*/ 2088023 h 2366889"/>
              <a:gd name="connsiteX5" fmla="*/ 4702732 w 5039592"/>
              <a:gd name="connsiteY5" fmla="*/ 2328304 h 2366889"/>
              <a:gd name="connsiteX6" fmla="*/ 999980 w 5039592"/>
              <a:gd name="connsiteY6" fmla="*/ 2366889 h 2366889"/>
              <a:gd name="connsiteX7" fmla="*/ 67081 w 5039592"/>
              <a:gd name="connsiteY7" fmla="*/ 2119800 h 2366889"/>
              <a:gd name="connsiteX8" fmla="*/ 0 w 5039592"/>
              <a:gd name="connsiteY8" fmla="*/ 133544 h 236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39592" h="2366889">
                <a:moveTo>
                  <a:pt x="0" y="133544"/>
                </a:moveTo>
                <a:cubicBezTo>
                  <a:pt x="0" y="-54618"/>
                  <a:pt x="576893" y="11122"/>
                  <a:pt x="765055" y="11122"/>
                </a:cubicBezTo>
                <a:lnTo>
                  <a:pt x="4531935" y="105075"/>
                </a:lnTo>
                <a:cubicBezTo>
                  <a:pt x="4720097" y="105075"/>
                  <a:pt x="4894337" y="341474"/>
                  <a:pt x="4894337" y="529636"/>
                </a:cubicBezTo>
                <a:lnTo>
                  <a:pt x="5039592" y="2088023"/>
                </a:lnTo>
                <a:cubicBezTo>
                  <a:pt x="5039592" y="2276185"/>
                  <a:pt x="4890894" y="2328304"/>
                  <a:pt x="4702732" y="2328304"/>
                </a:cubicBezTo>
                <a:cubicBezTo>
                  <a:pt x="3518179" y="2328304"/>
                  <a:pt x="2184533" y="2366889"/>
                  <a:pt x="999980" y="2366889"/>
                </a:cubicBezTo>
                <a:cubicBezTo>
                  <a:pt x="811818" y="2366889"/>
                  <a:pt x="67081" y="2307962"/>
                  <a:pt x="67081" y="2119800"/>
                </a:cubicBezTo>
                <a:lnTo>
                  <a:pt x="0" y="133544"/>
                </a:lnTo>
                <a:close/>
              </a:path>
            </a:pathLst>
          </a:cu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E6EB18-A03B-7E7D-41B6-EB943575FB0E}"/>
              </a:ext>
            </a:extLst>
          </p:cNvPr>
          <p:cNvSpPr txBox="1"/>
          <p:nvPr/>
        </p:nvSpPr>
        <p:spPr>
          <a:xfrm rot="686486">
            <a:off x="6658804" y="1448192"/>
            <a:ext cx="150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2"/>
                </a:solidFill>
              </a:rPr>
              <a:t>SchedulRail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0D2FA1-FADC-E060-6FA5-FDB482BFB471}"/>
              </a:ext>
            </a:extLst>
          </p:cNvPr>
          <p:cNvSpPr txBox="1"/>
          <p:nvPr/>
        </p:nvSpPr>
        <p:spPr>
          <a:xfrm rot="686486">
            <a:off x="6397716" y="1938256"/>
            <a:ext cx="150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Please input schedule below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3F9C53-844C-5EC3-0BF1-F0A0BA7DB2CA}"/>
              </a:ext>
            </a:extLst>
          </p:cNvPr>
          <p:cNvSpPr txBox="1"/>
          <p:nvPr/>
        </p:nvSpPr>
        <p:spPr>
          <a:xfrm rot="900000">
            <a:off x="5904428" y="2965090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Train 1: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4F6501-EA35-D666-3994-3563907D4181}"/>
              </a:ext>
            </a:extLst>
          </p:cNvPr>
          <p:cNvSpPr txBox="1"/>
          <p:nvPr/>
        </p:nvSpPr>
        <p:spPr>
          <a:xfrm rot="900000">
            <a:off x="5760111" y="3676777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Train 2: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FACDB-0CC8-691A-1EA8-F77AFCBA1984}"/>
              </a:ext>
            </a:extLst>
          </p:cNvPr>
          <p:cNvSpPr txBox="1"/>
          <p:nvPr/>
        </p:nvSpPr>
        <p:spPr>
          <a:xfrm rot="900000">
            <a:off x="5587033" y="4401848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Train 3: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939967-5223-451D-FB21-9B528CD4B9EE}"/>
              </a:ext>
            </a:extLst>
          </p:cNvPr>
          <p:cNvSpPr txBox="1"/>
          <p:nvPr/>
        </p:nvSpPr>
        <p:spPr>
          <a:xfrm rot="900000">
            <a:off x="6106265" y="2496395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Line: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788F37-B306-216B-BFED-8837A600EAF2}"/>
              </a:ext>
            </a:extLst>
          </p:cNvPr>
          <p:cNvSpPr txBox="1"/>
          <p:nvPr/>
        </p:nvSpPr>
        <p:spPr>
          <a:xfrm rot="900000">
            <a:off x="6049479" y="2702762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Date: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B72B81-0081-D43A-0743-7602744D3893}"/>
              </a:ext>
            </a:extLst>
          </p:cNvPr>
          <p:cNvSpPr txBox="1"/>
          <p:nvPr/>
        </p:nvSpPr>
        <p:spPr>
          <a:xfrm rot="900000">
            <a:off x="5893061" y="3201252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768BD9-ABCC-4336-4F17-3BA48E3D2338}"/>
              </a:ext>
            </a:extLst>
          </p:cNvPr>
          <p:cNvSpPr txBox="1"/>
          <p:nvPr/>
        </p:nvSpPr>
        <p:spPr>
          <a:xfrm rot="900000">
            <a:off x="5864669" y="3352558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FA4B81-2725-1DCE-477E-779E8BE30E41}"/>
              </a:ext>
            </a:extLst>
          </p:cNvPr>
          <p:cNvSpPr txBox="1"/>
          <p:nvPr/>
        </p:nvSpPr>
        <p:spPr>
          <a:xfrm rot="900000">
            <a:off x="5832269" y="3501386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544874-FB41-ABA1-3ACD-BCA1992C8D20}"/>
              </a:ext>
            </a:extLst>
          </p:cNvPr>
          <p:cNvSpPr txBox="1"/>
          <p:nvPr/>
        </p:nvSpPr>
        <p:spPr>
          <a:xfrm rot="900000">
            <a:off x="5716344" y="3917326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D72D53-97EE-4BBA-F77A-9A2FDF184C57}"/>
              </a:ext>
            </a:extLst>
          </p:cNvPr>
          <p:cNvSpPr txBox="1"/>
          <p:nvPr/>
        </p:nvSpPr>
        <p:spPr>
          <a:xfrm rot="900000">
            <a:off x="5687952" y="4068632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DD6CE7-3062-C87E-3D78-39F28F382BA2}"/>
              </a:ext>
            </a:extLst>
          </p:cNvPr>
          <p:cNvSpPr txBox="1"/>
          <p:nvPr/>
        </p:nvSpPr>
        <p:spPr>
          <a:xfrm rot="900000">
            <a:off x="5655552" y="4217460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8EFAEB-F96F-3621-1719-872EF63D472D}"/>
              </a:ext>
            </a:extLst>
          </p:cNvPr>
          <p:cNvSpPr txBox="1"/>
          <p:nvPr/>
        </p:nvSpPr>
        <p:spPr>
          <a:xfrm rot="900000">
            <a:off x="5539333" y="4587823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9C4B2-4870-3BD5-E200-24DFFD860E58}"/>
              </a:ext>
            </a:extLst>
          </p:cNvPr>
          <p:cNvSpPr txBox="1"/>
          <p:nvPr/>
        </p:nvSpPr>
        <p:spPr>
          <a:xfrm rot="900000">
            <a:off x="5510941" y="4739129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BD8A47-D056-4F1C-C70D-EB78B7202BEE}"/>
              </a:ext>
            </a:extLst>
          </p:cNvPr>
          <p:cNvSpPr txBox="1"/>
          <p:nvPr/>
        </p:nvSpPr>
        <p:spPr>
          <a:xfrm rot="900000">
            <a:off x="5478541" y="4887957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A586A61-2D94-8145-464D-902358DC50C7}"/>
              </a:ext>
            </a:extLst>
          </p:cNvPr>
          <p:cNvSpPr/>
          <p:nvPr/>
        </p:nvSpPr>
        <p:spPr>
          <a:xfrm rot="781622">
            <a:off x="6659284" y="2650990"/>
            <a:ext cx="1177249" cy="17066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2AA705C-6270-3B29-1EED-E7DF71EF2832}"/>
              </a:ext>
            </a:extLst>
          </p:cNvPr>
          <p:cNvSpPr/>
          <p:nvPr/>
        </p:nvSpPr>
        <p:spPr>
          <a:xfrm rot="781622">
            <a:off x="6609279" y="2872735"/>
            <a:ext cx="1177249" cy="17066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B9FF77-E482-1F21-B551-28D487C1F303}"/>
              </a:ext>
            </a:extLst>
          </p:cNvPr>
          <p:cNvSpPr/>
          <p:nvPr/>
        </p:nvSpPr>
        <p:spPr>
          <a:xfrm rot="781622">
            <a:off x="6531127" y="3354201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62459A9-EE3E-A15C-7326-0BEBB30CA6C0}"/>
              </a:ext>
            </a:extLst>
          </p:cNvPr>
          <p:cNvSpPr/>
          <p:nvPr/>
        </p:nvSpPr>
        <p:spPr>
          <a:xfrm rot="781622">
            <a:off x="6486553" y="3518048"/>
            <a:ext cx="1046471" cy="12431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561E1D2-96A5-DDBC-B0DA-3BEB57457AD3}"/>
              </a:ext>
            </a:extLst>
          </p:cNvPr>
          <p:cNvSpPr/>
          <p:nvPr/>
        </p:nvSpPr>
        <p:spPr>
          <a:xfrm rot="781622">
            <a:off x="6424069" y="3686781"/>
            <a:ext cx="1047591" cy="11947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7C057C-D683-FEE7-2027-95CFF4B2BAB0}"/>
              </a:ext>
            </a:extLst>
          </p:cNvPr>
          <p:cNvSpPr/>
          <p:nvPr/>
        </p:nvSpPr>
        <p:spPr>
          <a:xfrm rot="781622">
            <a:off x="6353348" y="4031579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10A5E1E-7127-354B-9CD5-CE6F371EF357}"/>
              </a:ext>
            </a:extLst>
          </p:cNvPr>
          <p:cNvSpPr/>
          <p:nvPr/>
        </p:nvSpPr>
        <p:spPr>
          <a:xfrm rot="781622">
            <a:off x="6308774" y="4195426"/>
            <a:ext cx="1046471" cy="12431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644BB62-F68B-1F19-5460-6537E429ED39}"/>
              </a:ext>
            </a:extLst>
          </p:cNvPr>
          <p:cNvSpPr/>
          <p:nvPr/>
        </p:nvSpPr>
        <p:spPr>
          <a:xfrm rot="781622">
            <a:off x="6246290" y="4364159"/>
            <a:ext cx="1047591" cy="11947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29CEDB3-4B37-2A00-0D78-F93413D5B61E}"/>
              </a:ext>
            </a:extLst>
          </p:cNvPr>
          <p:cNvSpPr/>
          <p:nvPr/>
        </p:nvSpPr>
        <p:spPr>
          <a:xfrm rot="781622">
            <a:off x="6111026" y="4733399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103FA8B-1749-D916-B40E-3608FE907885}"/>
              </a:ext>
            </a:extLst>
          </p:cNvPr>
          <p:cNvSpPr/>
          <p:nvPr/>
        </p:nvSpPr>
        <p:spPr>
          <a:xfrm rot="781622">
            <a:off x="6066452" y="4897246"/>
            <a:ext cx="1046471" cy="12431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AF10634-4C88-5E31-6F79-058FB1C0B61B}"/>
              </a:ext>
            </a:extLst>
          </p:cNvPr>
          <p:cNvSpPr/>
          <p:nvPr/>
        </p:nvSpPr>
        <p:spPr>
          <a:xfrm rot="781622">
            <a:off x="6003968" y="5065979"/>
            <a:ext cx="1047591" cy="11947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967BF06F-0B71-4920-48EC-32EE48A827E7}"/>
              </a:ext>
            </a:extLst>
          </p:cNvPr>
          <p:cNvSpPr/>
          <p:nvPr/>
        </p:nvSpPr>
        <p:spPr>
          <a:xfrm rot="781622">
            <a:off x="5265910" y="5349448"/>
            <a:ext cx="878091" cy="362306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62AD821-F7EA-F19A-D9F8-C7090995189A}"/>
              </a:ext>
            </a:extLst>
          </p:cNvPr>
          <p:cNvSpPr/>
          <p:nvPr/>
        </p:nvSpPr>
        <p:spPr>
          <a:xfrm rot="781622">
            <a:off x="6401706" y="5480048"/>
            <a:ext cx="733888" cy="517314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343135-055F-6939-CF7B-564D9533E397}"/>
              </a:ext>
            </a:extLst>
          </p:cNvPr>
          <p:cNvSpPr txBox="1"/>
          <p:nvPr/>
        </p:nvSpPr>
        <p:spPr>
          <a:xfrm rot="815893">
            <a:off x="5274346" y="5489581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ADD TRAIN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F8FBC0-B037-53FB-AFD0-165DDC932D14}"/>
              </a:ext>
            </a:extLst>
          </p:cNvPr>
          <p:cNvSpPr txBox="1"/>
          <p:nvPr/>
        </p:nvSpPr>
        <p:spPr>
          <a:xfrm rot="815893">
            <a:off x="6390161" y="5578749"/>
            <a:ext cx="1501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</a:t>
            </a:r>
            <a:r>
              <a:rPr lang="en-US" sz="2800" dirty="0"/>
              <a:t>!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A1690C1-1CA5-3B39-7B15-B8597D5F2720}"/>
              </a:ext>
            </a:extLst>
          </p:cNvPr>
          <p:cNvSpPr/>
          <p:nvPr/>
        </p:nvSpPr>
        <p:spPr>
          <a:xfrm>
            <a:off x="27476" y="4926481"/>
            <a:ext cx="12192000" cy="196476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0CEC659-F4BF-33D8-D5FA-F6556295ECB1}"/>
              </a:ext>
            </a:extLst>
          </p:cNvPr>
          <p:cNvSpPr/>
          <p:nvPr/>
        </p:nvSpPr>
        <p:spPr>
          <a:xfrm>
            <a:off x="27476" y="4934915"/>
            <a:ext cx="12192000" cy="196476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41E53E2-1C0A-9117-CB3A-ECAD2CCA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24" y="5282719"/>
            <a:ext cx="9467023" cy="11658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</a:rPr>
              <a:t>Introducing: </a:t>
            </a:r>
            <a:r>
              <a:rPr lang="en-US" sz="6600" dirty="0" err="1">
                <a:solidFill>
                  <a:srgbClr val="FFFFFF"/>
                </a:solidFill>
              </a:rPr>
              <a:t>Schedul</a:t>
            </a:r>
            <a:r>
              <a:rPr lang="en-US" sz="6600" dirty="0" err="1">
                <a:solidFill>
                  <a:schemeClr val="accent4"/>
                </a:solidFill>
              </a:rPr>
              <a:t>Rail</a:t>
            </a:r>
            <a:r>
              <a:rPr lang="en-US" sz="6600" dirty="0">
                <a:solidFill>
                  <a:srgbClr val="FFFF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5762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135" y="3952150"/>
            <a:ext cx="8690533" cy="2821183"/>
          </a:xfrm>
        </p:spPr>
        <p:txBody>
          <a:bodyPr/>
          <a:lstStyle/>
          <a:p>
            <a:r>
              <a:rPr lang="en-US"/>
              <a:t>Easy-to-use Interface!</a:t>
            </a:r>
            <a:endParaRPr lang="en-US" dirty="0"/>
          </a:p>
        </p:txBody>
      </p:sp>
      <p:pic>
        <p:nvPicPr>
          <p:cNvPr id="5122" name="Picture 2" descr="Premium Vector | Smartphone screen template">
            <a:extLst>
              <a:ext uri="{FF2B5EF4-FFF2-40B4-BE49-F238E27FC236}">
                <a16:creationId xmlns:a16="http://schemas.microsoft.com/office/drawing/2014/main" id="{23FA5361-7FA6-8B61-9296-4D5AC2D36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0" t="1420" r="25595"/>
          <a:stretch/>
        </p:blipFill>
        <p:spPr bwMode="auto">
          <a:xfrm>
            <a:off x="1210732" y="0"/>
            <a:ext cx="2929466" cy="596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remium Vector | Smartphone screen template">
            <a:extLst>
              <a:ext uri="{FF2B5EF4-FFF2-40B4-BE49-F238E27FC236}">
                <a16:creationId xmlns:a16="http://schemas.microsoft.com/office/drawing/2014/main" id="{EA02212B-D618-13A5-16F0-60BE5D85BE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7" r="25595"/>
          <a:stretch/>
        </p:blipFill>
        <p:spPr bwMode="auto">
          <a:xfrm>
            <a:off x="4583767" y="0"/>
            <a:ext cx="3024465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remium Vector | Smartphone screen template">
            <a:extLst>
              <a:ext uri="{FF2B5EF4-FFF2-40B4-BE49-F238E27FC236}">
                <a16:creationId xmlns:a16="http://schemas.microsoft.com/office/drawing/2014/main" id="{1849C953-9A5C-2B9C-BD3D-A487ECEDA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7" r="25595"/>
          <a:stretch/>
        </p:blipFill>
        <p:spPr bwMode="auto">
          <a:xfrm>
            <a:off x="8051801" y="0"/>
            <a:ext cx="3024464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2758E14-2E20-979C-44BD-70A540B192FB}"/>
              </a:ext>
            </a:extLst>
          </p:cNvPr>
          <p:cNvSpPr/>
          <p:nvPr/>
        </p:nvSpPr>
        <p:spPr>
          <a:xfrm>
            <a:off x="4140197" y="2575650"/>
            <a:ext cx="443569" cy="9059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314B09B-CBF0-14BB-7669-EE6663EF09D7}"/>
              </a:ext>
            </a:extLst>
          </p:cNvPr>
          <p:cNvSpPr/>
          <p:nvPr/>
        </p:nvSpPr>
        <p:spPr>
          <a:xfrm>
            <a:off x="7608232" y="2575650"/>
            <a:ext cx="443569" cy="905934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802456-8A2C-2E1E-CCA1-13A1115667EE}"/>
              </a:ext>
            </a:extLst>
          </p:cNvPr>
          <p:cNvSpPr/>
          <p:nvPr/>
        </p:nvSpPr>
        <p:spPr>
          <a:xfrm>
            <a:off x="1370663" y="454024"/>
            <a:ext cx="2473203" cy="505460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25BAC6-141B-A44F-A83A-03CA3F96F1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95170" y="516467"/>
            <a:ext cx="2411564" cy="499215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A9032-F8D7-6EFD-41CC-EB58E794E858}"/>
              </a:ext>
            </a:extLst>
          </p:cNvPr>
          <p:cNvSpPr/>
          <p:nvPr/>
        </p:nvSpPr>
        <p:spPr>
          <a:xfrm>
            <a:off x="8353299" y="532538"/>
            <a:ext cx="2411564" cy="4992157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4A39F7-F250-43E5-6AB0-90008E1B0A48}"/>
              </a:ext>
            </a:extLst>
          </p:cNvPr>
          <p:cNvSpPr txBox="1"/>
          <p:nvPr/>
        </p:nvSpPr>
        <p:spPr>
          <a:xfrm>
            <a:off x="1899294" y="532538"/>
            <a:ext cx="150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2"/>
                </a:solidFill>
              </a:rPr>
              <a:t>SchedulRail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43F4A0-2129-8F01-C213-26817A8FFAED}"/>
              </a:ext>
            </a:extLst>
          </p:cNvPr>
          <p:cNvSpPr txBox="1"/>
          <p:nvPr/>
        </p:nvSpPr>
        <p:spPr>
          <a:xfrm>
            <a:off x="5403957" y="634138"/>
            <a:ext cx="150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2"/>
                </a:solidFill>
              </a:rPr>
              <a:t>SchedulRail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0FE93B-DA3A-76D3-BBF1-14EB9FEFD909}"/>
              </a:ext>
            </a:extLst>
          </p:cNvPr>
          <p:cNvSpPr txBox="1"/>
          <p:nvPr/>
        </p:nvSpPr>
        <p:spPr>
          <a:xfrm>
            <a:off x="8909157" y="634138"/>
            <a:ext cx="150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err="1">
                <a:solidFill>
                  <a:schemeClr val="bg2"/>
                </a:solidFill>
              </a:rPr>
              <a:t>SchedulRail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78E835-8A35-936A-8604-69F1B61E4D85}"/>
              </a:ext>
            </a:extLst>
          </p:cNvPr>
          <p:cNvSpPr txBox="1"/>
          <p:nvPr/>
        </p:nvSpPr>
        <p:spPr>
          <a:xfrm>
            <a:off x="1856492" y="1372436"/>
            <a:ext cx="150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Please input schedule below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ED1105-0E17-32FA-1752-021E00866996}"/>
              </a:ext>
            </a:extLst>
          </p:cNvPr>
          <p:cNvSpPr txBox="1"/>
          <p:nvPr/>
        </p:nvSpPr>
        <p:spPr>
          <a:xfrm>
            <a:off x="1856493" y="943408"/>
            <a:ext cx="150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</a:rPr>
              <a:t>Welcome Niels!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4F12FF-FB2A-8318-6165-F59697118BB8}"/>
              </a:ext>
            </a:extLst>
          </p:cNvPr>
          <p:cNvGrpSpPr/>
          <p:nvPr/>
        </p:nvGrpSpPr>
        <p:grpSpPr>
          <a:xfrm>
            <a:off x="1443566" y="532538"/>
            <a:ext cx="274430" cy="186437"/>
            <a:chOff x="1443566" y="532538"/>
            <a:chExt cx="274430" cy="186437"/>
          </a:xfrm>
        </p:grpSpPr>
        <p:sp>
          <p:nvSpPr>
            <p:cNvPr id="18" name="Flowchart: Alternate Process 17">
              <a:extLst>
                <a:ext uri="{FF2B5EF4-FFF2-40B4-BE49-F238E27FC236}">
                  <a16:creationId xmlns:a16="http://schemas.microsoft.com/office/drawing/2014/main" id="{100BEB5A-00C4-9488-D045-2E99844EB005}"/>
                </a:ext>
              </a:extLst>
            </p:cNvPr>
            <p:cNvSpPr/>
            <p:nvPr/>
          </p:nvSpPr>
          <p:spPr>
            <a:xfrm>
              <a:off x="1443567" y="532538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6C55E0A6-8E42-DA0D-CA61-019584276481}"/>
                </a:ext>
              </a:extLst>
            </p:cNvPr>
            <p:cNvSpPr/>
            <p:nvPr/>
          </p:nvSpPr>
          <p:spPr>
            <a:xfrm>
              <a:off x="1443566" y="601134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Alternate Process 19">
              <a:extLst>
                <a:ext uri="{FF2B5EF4-FFF2-40B4-BE49-F238E27FC236}">
                  <a16:creationId xmlns:a16="http://schemas.microsoft.com/office/drawing/2014/main" id="{DADCB234-237F-D25D-11D7-BD7F527BAD21}"/>
                </a:ext>
              </a:extLst>
            </p:cNvPr>
            <p:cNvSpPr/>
            <p:nvPr/>
          </p:nvSpPr>
          <p:spPr>
            <a:xfrm>
              <a:off x="1447063" y="671546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65E7D33-75EC-8A8A-C1F8-D4B160DC3F23}"/>
              </a:ext>
            </a:extLst>
          </p:cNvPr>
          <p:cNvGrpSpPr/>
          <p:nvPr/>
        </p:nvGrpSpPr>
        <p:grpSpPr>
          <a:xfrm>
            <a:off x="4973826" y="619923"/>
            <a:ext cx="274430" cy="186437"/>
            <a:chOff x="1443566" y="532538"/>
            <a:chExt cx="274430" cy="186437"/>
          </a:xfrm>
        </p:grpSpPr>
        <p:sp>
          <p:nvSpPr>
            <p:cNvPr id="23" name="Flowchart: Alternate Process 22">
              <a:extLst>
                <a:ext uri="{FF2B5EF4-FFF2-40B4-BE49-F238E27FC236}">
                  <a16:creationId xmlns:a16="http://schemas.microsoft.com/office/drawing/2014/main" id="{38D27927-DD0D-6E0C-F2B9-9454A6A47072}"/>
                </a:ext>
              </a:extLst>
            </p:cNvPr>
            <p:cNvSpPr/>
            <p:nvPr/>
          </p:nvSpPr>
          <p:spPr>
            <a:xfrm>
              <a:off x="1443567" y="532538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Alternate Process 23">
              <a:extLst>
                <a:ext uri="{FF2B5EF4-FFF2-40B4-BE49-F238E27FC236}">
                  <a16:creationId xmlns:a16="http://schemas.microsoft.com/office/drawing/2014/main" id="{91855A45-629E-E25F-7727-315CC63FA82D}"/>
                </a:ext>
              </a:extLst>
            </p:cNvPr>
            <p:cNvSpPr/>
            <p:nvPr/>
          </p:nvSpPr>
          <p:spPr>
            <a:xfrm>
              <a:off x="1443566" y="601134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Alternate Process 24">
              <a:extLst>
                <a:ext uri="{FF2B5EF4-FFF2-40B4-BE49-F238E27FC236}">
                  <a16:creationId xmlns:a16="http://schemas.microsoft.com/office/drawing/2014/main" id="{6F8796E5-BAE8-826C-B11B-D6845D8ECF4F}"/>
                </a:ext>
              </a:extLst>
            </p:cNvPr>
            <p:cNvSpPr/>
            <p:nvPr/>
          </p:nvSpPr>
          <p:spPr>
            <a:xfrm>
              <a:off x="1447063" y="671546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A3F873F-64DB-0D5E-8942-CAA7D657B5F2}"/>
              </a:ext>
            </a:extLst>
          </p:cNvPr>
          <p:cNvGrpSpPr/>
          <p:nvPr/>
        </p:nvGrpSpPr>
        <p:grpSpPr>
          <a:xfrm>
            <a:off x="8460540" y="625756"/>
            <a:ext cx="274430" cy="186437"/>
            <a:chOff x="1443566" y="532538"/>
            <a:chExt cx="274430" cy="186437"/>
          </a:xfrm>
        </p:grpSpPr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30F2BA53-A3F0-5BD4-FC60-378A72DD9C45}"/>
                </a:ext>
              </a:extLst>
            </p:cNvPr>
            <p:cNvSpPr/>
            <p:nvPr/>
          </p:nvSpPr>
          <p:spPr>
            <a:xfrm>
              <a:off x="1443567" y="532538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D1E0225A-A5DD-41A8-C154-D1B3CAB3211A}"/>
                </a:ext>
              </a:extLst>
            </p:cNvPr>
            <p:cNvSpPr/>
            <p:nvPr/>
          </p:nvSpPr>
          <p:spPr>
            <a:xfrm>
              <a:off x="1443566" y="601134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98F057C1-E5C8-580B-E5B5-F6CEF132D8AE}"/>
                </a:ext>
              </a:extLst>
            </p:cNvPr>
            <p:cNvSpPr/>
            <p:nvPr/>
          </p:nvSpPr>
          <p:spPr>
            <a:xfrm>
              <a:off x="1447063" y="671546"/>
              <a:ext cx="270933" cy="47429"/>
            </a:xfrm>
            <a:prstGeom prst="flowChartAlternateProcess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562A5F7-9A0F-D427-81E2-24F125C16859}"/>
              </a:ext>
            </a:extLst>
          </p:cNvPr>
          <p:cNvSpPr txBox="1"/>
          <p:nvPr/>
        </p:nvSpPr>
        <p:spPr>
          <a:xfrm>
            <a:off x="1450560" y="1894253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Line: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85FEC0-C63F-1C64-9CE8-3B8D3E6FA693}"/>
              </a:ext>
            </a:extLst>
          </p:cNvPr>
          <p:cNvSpPr txBox="1"/>
          <p:nvPr/>
        </p:nvSpPr>
        <p:spPr>
          <a:xfrm>
            <a:off x="1450560" y="2142470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Date: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D58A54-0CF3-A173-60D2-05CE88A7D71D}"/>
              </a:ext>
            </a:extLst>
          </p:cNvPr>
          <p:cNvSpPr txBox="1"/>
          <p:nvPr/>
        </p:nvSpPr>
        <p:spPr>
          <a:xfrm>
            <a:off x="1443566" y="2428699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Train 1: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E082A6-FC34-D35C-0ABD-1BCD79742248}"/>
              </a:ext>
            </a:extLst>
          </p:cNvPr>
          <p:cNvSpPr txBox="1"/>
          <p:nvPr/>
        </p:nvSpPr>
        <p:spPr>
          <a:xfrm>
            <a:off x="1522135" y="2633679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7B19E6-DBC7-F3EB-0B94-FD9B8EC96F92}"/>
              </a:ext>
            </a:extLst>
          </p:cNvPr>
          <p:cNvSpPr txBox="1"/>
          <p:nvPr/>
        </p:nvSpPr>
        <p:spPr>
          <a:xfrm>
            <a:off x="1545160" y="2831966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0E85E4A-9A60-40B7-078F-71352DFA1420}"/>
              </a:ext>
            </a:extLst>
          </p:cNvPr>
          <p:cNvSpPr txBox="1"/>
          <p:nvPr/>
        </p:nvSpPr>
        <p:spPr>
          <a:xfrm>
            <a:off x="1545160" y="3012545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8CB854-99C9-013A-84E7-62A3B82ED87D}"/>
              </a:ext>
            </a:extLst>
          </p:cNvPr>
          <p:cNvSpPr txBox="1"/>
          <p:nvPr/>
        </p:nvSpPr>
        <p:spPr>
          <a:xfrm>
            <a:off x="1494907" y="3232368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Train 2: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B5337F-E6B8-A9B3-C301-858EF42FDE66}"/>
              </a:ext>
            </a:extLst>
          </p:cNvPr>
          <p:cNvSpPr txBox="1"/>
          <p:nvPr/>
        </p:nvSpPr>
        <p:spPr>
          <a:xfrm>
            <a:off x="1579182" y="3433257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15DBB1-45CA-803A-4121-49107A7749A1}"/>
              </a:ext>
            </a:extLst>
          </p:cNvPr>
          <p:cNvSpPr txBox="1"/>
          <p:nvPr/>
        </p:nvSpPr>
        <p:spPr>
          <a:xfrm>
            <a:off x="1602207" y="3631544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36F885-5F08-4A64-D8A7-F38F9821B512}"/>
              </a:ext>
            </a:extLst>
          </p:cNvPr>
          <p:cNvSpPr txBox="1"/>
          <p:nvPr/>
        </p:nvSpPr>
        <p:spPr>
          <a:xfrm>
            <a:off x="1602207" y="3812123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03CFC59-F6A9-169A-9889-4A85A2381B9E}"/>
              </a:ext>
            </a:extLst>
          </p:cNvPr>
          <p:cNvSpPr txBox="1"/>
          <p:nvPr/>
        </p:nvSpPr>
        <p:spPr>
          <a:xfrm>
            <a:off x="1494906" y="4027855"/>
            <a:ext cx="1501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Train 3: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1C0C32-DD70-124B-EB9B-5C8489E81372}"/>
              </a:ext>
            </a:extLst>
          </p:cNvPr>
          <p:cNvSpPr txBox="1"/>
          <p:nvPr/>
        </p:nvSpPr>
        <p:spPr>
          <a:xfrm>
            <a:off x="1573476" y="4232835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Time: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377DBB-0C73-9DBC-9194-405613F85183}"/>
              </a:ext>
            </a:extLst>
          </p:cNvPr>
          <p:cNvSpPr txBox="1"/>
          <p:nvPr/>
        </p:nvSpPr>
        <p:spPr>
          <a:xfrm>
            <a:off x="1596501" y="4431122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From: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4B12C24-4C7A-473C-E49C-EF898FDE5262}"/>
              </a:ext>
            </a:extLst>
          </p:cNvPr>
          <p:cNvSpPr txBox="1"/>
          <p:nvPr/>
        </p:nvSpPr>
        <p:spPr>
          <a:xfrm>
            <a:off x="1596501" y="4611701"/>
            <a:ext cx="150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To: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8E34EC3-3AA0-DD99-A252-66DA7F1F20E2}"/>
              </a:ext>
            </a:extLst>
          </p:cNvPr>
          <p:cNvSpPr/>
          <p:nvPr/>
        </p:nvSpPr>
        <p:spPr>
          <a:xfrm>
            <a:off x="2025360" y="1948729"/>
            <a:ext cx="1177249" cy="17066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636AFA7-2407-3942-C387-BBE1FB1E367D}"/>
              </a:ext>
            </a:extLst>
          </p:cNvPr>
          <p:cNvSpPr/>
          <p:nvPr/>
        </p:nvSpPr>
        <p:spPr>
          <a:xfrm>
            <a:off x="2025360" y="2215891"/>
            <a:ext cx="1177249" cy="170667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4BC7796-4BD8-89A4-0607-077A3F9B56E7}"/>
              </a:ext>
            </a:extLst>
          </p:cNvPr>
          <p:cNvSpPr/>
          <p:nvPr/>
        </p:nvSpPr>
        <p:spPr>
          <a:xfrm>
            <a:off x="2085065" y="2697922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E5FEA82-2900-4CBE-18A3-387D6F802904}"/>
              </a:ext>
            </a:extLst>
          </p:cNvPr>
          <p:cNvSpPr/>
          <p:nvPr/>
        </p:nvSpPr>
        <p:spPr>
          <a:xfrm>
            <a:off x="2085065" y="2896209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E59CC8F-B929-D4FC-851C-0BCEAD0C9C8A}"/>
              </a:ext>
            </a:extLst>
          </p:cNvPr>
          <p:cNvSpPr/>
          <p:nvPr/>
        </p:nvSpPr>
        <p:spPr>
          <a:xfrm>
            <a:off x="2085065" y="3084401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A2475B8-00BF-76E9-BC17-1C86C20DEC62}"/>
              </a:ext>
            </a:extLst>
          </p:cNvPr>
          <p:cNvSpPr/>
          <p:nvPr/>
        </p:nvSpPr>
        <p:spPr>
          <a:xfrm>
            <a:off x="2087923" y="3483954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275A8F8-CB08-92D6-A2AB-337E97351FCE}"/>
              </a:ext>
            </a:extLst>
          </p:cNvPr>
          <p:cNvSpPr/>
          <p:nvPr/>
        </p:nvSpPr>
        <p:spPr>
          <a:xfrm>
            <a:off x="2087923" y="3682241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AE2BCEFE-BAD8-16A3-A979-C983CD80B098}"/>
              </a:ext>
            </a:extLst>
          </p:cNvPr>
          <p:cNvSpPr/>
          <p:nvPr/>
        </p:nvSpPr>
        <p:spPr>
          <a:xfrm>
            <a:off x="2087923" y="3870433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963CBAA-357F-2906-03C2-45CDB1BA4B2D}"/>
              </a:ext>
            </a:extLst>
          </p:cNvPr>
          <p:cNvSpPr/>
          <p:nvPr/>
        </p:nvSpPr>
        <p:spPr>
          <a:xfrm>
            <a:off x="2089669" y="4277792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0" name="Rectangle: Rounded Corners 5119">
            <a:extLst>
              <a:ext uri="{FF2B5EF4-FFF2-40B4-BE49-F238E27FC236}">
                <a16:creationId xmlns:a16="http://schemas.microsoft.com/office/drawing/2014/main" id="{7F6AA1F2-D799-4883-67A2-0F2F0F1CD1E0}"/>
              </a:ext>
            </a:extLst>
          </p:cNvPr>
          <p:cNvSpPr/>
          <p:nvPr/>
        </p:nvSpPr>
        <p:spPr>
          <a:xfrm>
            <a:off x="2089669" y="4476079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1" name="Rectangle: Rounded Corners 5120">
            <a:extLst>
              <a:ext uri="{FF2B5EF4-FFF2-40B4-BE49-F238E27FC236}">
                <a16:creationId xmlns:a16="http://schemas.microsoft.com/office/drawing/2014/main" id="{F5BC8ADF-3A54-1C4F-11DC-3DD0A3426569}"/>
              </a:ext>
            </a:extLst>
          </p:cNvPr>
          <p:cNvSpPr/>
          <p:nvPr/>
        </p:nvSpPr>
        <p:spPr>
          <a:xfrm>
            <a:off x="2089669" y="4664271"/>
            <a:ext cx="1048633" cy="13115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3" name="Rectangle: Rounded Corners 5122">
            <a:extLst>
              <a:ext uri="{FF2B5EF4-FFF2-40B4-BE49-F238E27FC236}">
                <a16:creationId xmlns:a16="http://schemas.microsoft.com/office/drawing/2014/main" id="{9E9AB703-38FC-EB24-5918-58D43DAE2AEB}"/>
              </a:ext>
            </a:extLst>
          </p:cNvPr>
          <p:cNvSpPr/>
          <p:nvPr/>
        </p:nvSpPr>
        <p:spPr>
          <a:xfrm flipV="1">
            <a:off x="1542638" y="5060283"/>
            <a:ext cx="932638" cy="33807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24" name="Rectangle: Rounded Corners 5123">
            <a:extLst>
              <a:ext uri="{FF2B5EF4-FFF2-40B4-BE49-F238E27FC236}">
                <a16:creationId xmlns:a16="http://schemas.microsoft.com/office/drawing/2014/main" id="{B2C0C996-8B99-9E13-A6D2-EC2E86E27F1C}"/>
              </a:ext>
            </a:extLst>
          </p:cNvPr>
          <p:cNvSpPr/>
          <p:nvPr/>
        </p:nvSpPr>
        <p:spPr>
          <a:xfrm flipV="1">
            <a:off x="2918845" y="4947126"/>
            <a:ext cx="703038" cy="432558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5" name="TextBox 5124">
            <a:extLst>
              <a:ext uri="{FF2B5EF4-FFF2-40B4-BE49-F238E27FC236}">
                <a16:creationId xmlns:a16="http://schemas.microsoft.com/office/drawing/2014/main" id="{5E96BB9E-3B20-0B23-9149-D198EB312CDB}"/>
              </a:ext>
            </a:extLst>
          </p:cNvPr>
          <p:cNvSpPr txBox="1"/>
          <p:nvPr/>
        </p:nvSpPr>
        <p:spPr>
          <a:xfrm>
            <a:off x="1539871" y="5107404"/>
            <a:ext cx="1115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ADD TRAIN</a:t>
            </a:r>
          </a:p>
        </p:txBody>
      </p:sp>
      <p:sp>
        <p:nvSpPr>
          <p:cNvPr id="5126" name="TextBox 5125">
            <a:extLst>
              <a:ext uri="{FF2B5EF4-FFF2-40B4-BE49-F238E27FC236}">
                <a16:creationId xmlns:a16="http://schemas.microsoft.com/office/drawing/2014/main" id="{F799FE12-5FEB-CDE9-D3B3-E7648CD506EB}"/>
              </a:ext>
            </a:extLst>
          </p:cNvPr>
          <p:cNvSpPr txBox="1"/>
          <p:nvPr/>
        </p:nvSpPr>
        <p:spPr>
          <a:xfrm>
            <a:off x="2949682" y="4978519"/>
            <a:ext cx="1115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GO!</a:t>
            </a:r>
          </a:p>
        </p:txBody>
      </p:sp>
      <p:sp>
        <p:nvSpPr>
          <p:cNvPr id="5130" name="TextBox 5129">
            <a:extLst>
              <a:ext uri="{FF2B5EF4-FFF2-40B4-BE49-F238E27FC236}">
                <a16:creationId xmlns:a16="http://schemas.microsoft.com/office/drawing/2014/main" id="{35AC98F8-B6A0-04F9-3E42-77EF892BCF6E}"/>
              </a:ext>
            </a:extLst>
          </p:cNvPr>
          <p:cNvSpPr txBox="1"/>
          <p:nvPr/>
        </p:nvSpPr>
        <p:spPr>
          <a:xfrm>
            <a:off x="5345228" y="1469014"/>
            <a:ext cx="1501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Loading Results</a:t>
            </a:r>
          </a:p>
          <a:p>
            <a:pPr algn="ctr"/>
            <a:r>
              <a:rPr lang="en-US" sz="1200" dirty="0">
                <a:solidFill>
                  <a:schemeClr val="bg2"/>
                </a:solidFill>
              </a:rPr>
              <a:t>Please Wait</a:t>
            </a:r>
          </a:p>
        </p:txBody>
      </p:sp>
      <p:sp>
        <p:nvSpPr>
          <p:cNvPr id="5132" name="Rectangle: Rounded Corners 5131">
            <a:extLst>
              <a:ext uri="{FF2B5EF4-FFF2-40B4-BE49-F238E27FC236}">
                <a16:creationId xmlns:a16="http://schemas.microsoft.com/office/drawing/2014/main" id="{C733CC4E-1F69-DCA3-CECF-991E683CFD29}"/>
              </a:ext>
            </a:extLst>
          </p:cNvPr>
          <p:cNvSpPr/>
          <p:nvPr/>
        </p:nvSpPr>
        <p:spPr>
          <a:xfrm>
            <a:off x="5538859" y="3258766"/>
            <a:ext cx="917154" cy="36747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4" name="Rectangle: Rounded Corners 5133">
            <a:extLst>
              <a:ext uri="{FF2B5EF4-FFF2-40B4-BE49-F238E27FC236}">
                <a16:creationId xmlns:a16="http://schemas.microsoft.com/office/drawing/2014/main" id="{280DD53A-4E0E-34AF-4A54-19C8C12342C8}"/>
              </a:ext>
            </a:extLst>
          </p:cNvPr>
          <p:cNvSpPr/>
          <p:nvPr/>
        </p:nvSpPr>
        <p:spPr>
          <a:xfrm>
            <a:off x="6571792" y="3258765"/>
            <a:ext cx="734942" cy="36747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6" name="Oval 5135">
            <a:extLst>
              <a:ext uri="{FF2B5EF4-FFF2-40B4-BE49-F238E27FC236}">
                <a16:creationId xmlns:a16="http://schemas.microsoft.com/office/drawing/2014/main" id="{99491BA7-88D9-7C7A-1E62-35E0D090B832}"/>
              </a:ext>
            </a:extLst>
          </p:cNvPr>
          <p:cNvSpPr/>
          <p:nvPr/>
        </p:nvSpPr>
        <p:spPr>
          <a:xfrm>
            <a:off x="5270883" y="3260921"/>
            <a:ext cx="863215" cy="365744"/>
          </a:xfrm>
          <a:custGeom>
            <a:avLst/>
            <a:gdLst>
              <a:gd name="connsiteX0" fmla="*/ 0 w 734942"/>
              <a:gd name="connsiteY0" fmla="*/ 210357 h 420713"/>
              <a:gd name="connsiteX1" fmla="*/ 367471 w 734942"/>
              <a:gd name="connsiteY1" fmla="*/ 0 h 420713"/>
              <a:gd name="connsiteX2" fmla="*/ 734942 w 734942"/>
              <a:gd name="connsiteY2" fmla="*/ 210357 h 420713"/>
              <a:gd name="connsiteX3" fmla="*/ 367471 w 734942"/>
              <a:gd name="connsiteY3" fmla="*/ 420714 h 420713"/>
              <a:gd name="connsiteX4" fmla="*/ 0 w 734942"/>
              <a:gd name="connsiteY4" fmla="*/ 210357 h 420713"/>
              <a:gd name="connsiteX0" fmla="*/ 47443 w 782385"/>
              <a:gd name="connsiteY0" fmla="*/ 210357 h 399548"/>
              <a:gd name="connsiteX1" fmla="*/ 414914 w 782385"/>
              <a:gd name="connsiteY1" fmla="*/ 0 h 399548"/>
              <a:gd name="connsiteX2" fmla="*/ 782385 w 782385"/>
              <a:gd name="connsiteY2" fmla="*/ 210357 h 399548"/>
              <a:gd name="connsiteX3" fmla="*/ 139747 w 782385"/>
              <a:gd name="connsiteY3" fmla="*/ 399548 h 399548"/>
              <a:gd name="connsiteX4" fmla="*/ 47443 w 782385"/>
              <a:gd name="connsiteY4" fmla="*/ 210357 h 399548"/>
              <a:gd name="connsiteX0" fmla="*/ 25961 w 820170"/>
              <a:gd name="connsiteY0" fmla="*/ 210512 h 400173"/>
              <a:gd name="connsiteX1" fmla="*/ 393432 w 820170"/>
              <a:gd name="connsiteY1" fmla="*/ 155 h 400173"/>
              <a:gd name="connsiteX2" fmla="*/ 820170 w 820170"/>
              <a:gd name="connsiteY2" fmla="*/ 244379 h 400173"/>
              <a:gd name="connsiteX3" fmla="*/ 118265 w 820170"/>
              <a:gd name="connsiteY3" fmla="*/ 399703 h 400173"/>
              <a:gd name="connsiteX4" fmla="*/ 25961 w 820170"/>
              <a:gd name="connsiteY4" fmla="*/ 210512 h 400173"/>
              <a:gd name="connsiteX0" fmla="*/ 32623 w 826832"/>
              <a:gd name="connsiteY0" fmla="*/ 210510 h 379301"/>
              <a:gd name="connsiteX1" fmla="*/ 400094 w 826832"/>
              <a:gd name="connsiteY1" fmla="*/ 153 h 379301"/>
              <a:gd name="connsiteX2" fmla="*/ 826832 w 826832"/>
              <a:gd name="connsiteY2" fmla="*/ 244377 h 379301"/>
              <a:gd name="connsiteX3" fmla="*/ 107994 w 826832"/>
              <a:gd name="connsiteY3" fmla="*/ 378535 h 379301"/>
              <a:gd name="connsiteX4" fmla="*/ 32623 w 826832"/>
              <a:gd name="connsiteY4" fmla="*/ 210510 h 379301"/>
              <a:gd name="connsiteX0" fmla="*/ 34502 w 866811"/>
              <a:gd name="connsiteY0" fmla="*/ 211071 h 386828"/>
              <a:gd name="connsiteX1" fmla="*/ 401973 w 866811"/>
              <a:gd name="connsiteY1" fmla="*/ 714 h 386828"/>
              <a:gd name="connsiteX2" fmla="*/ 866811 w 866811"/>
              <a:gd name="connsiteY2" fmla="*/ 287271 h 386828"/>
              <a:gd name="connsiteX3" fmla="*/ 109873 w 866811"/>
              <a:gd name="connsiteY3" fmla="*/ 379096 h 386828"/>
              <a:gd name="connsiteX4" fmla="*/ 34502 w 866811"/>
              <a:gd name="connsiteY4" fmla="*/ 211071 h 386828"/>
              <a:gd name="connsiteX0" fmla="*/ 45733 w 878042"/>
              <a:gd name="connsiteY0" fmla="*/ 185774 h 361531"/>
              <a:gd name="connsiteX1" fmla="*/ 569837 w 878042"/>
              <a:gd name="connsiteY1" fmla="*/ 817 h 361531"/>
              <a:gd name="connsiteX2" fmla="*/ 878042 w 878042"/>
              <a:gd name="connsiteY2" fmla="*/ 261974 h 361531"/>
              <a:gd name="connsiteX3" fmla="*/ 121104 w 878042"/>
              <a:gd name="connsiteY3" fmla="*/ 353799 h 361531"/>
              <a:gd name="connsiteX4" fmla="*/ 45733 w 878042"/>
              <a:gd name="connsiteY4" fmla="*/ 185774 h 361531"/>
              <a:gd name="connsiteX0" fmla="*/ 29715 w 862024"/>
              <a:gd name="connsiteY0" fmla="*/ 177347 h 353104"/>
              <a:gd name="connsiteX1" fmla="*/ 329452 w 862024"/>
              <a:gd name="connsiteY1" fmla="*/ 857 h 353104"/>
              <a:gd name="connsiteX2" fmla="*/ 862024 w 862024"/>
              <a:gd name="connsiteY2" fmla="*/ 253547 h 353104"/>
              <a:gd name="connsiteX3" fmla="*/ 105086 w 862024"/>
              <a:gd name="connsiteY3" fmla="*/ 345372 h 353104"/>
              <a:gd name="connsiteX4" fmla="*/ 29715 w 862024"/>
              <a:gd name="connsiteY4" fmla="*/ 177347 h 353104"/>
              <a:gd name="connsiteX0" fmla="*/ 30906 w 863215"/>
              <a:gd name="connsiteY0" fmla="*/ 189987 h 365744"/>
              <a:gd name="connsiteX1" fmla="*/ 347576 w 863215"/>
              <a:gd name="connsiteY1" fmla="*/ 797 h 365744"/>
              <a:gd name="connsiteX2" fmla="*/ 863215 w 863215"/>
              <a:gd name="connsiteY2" fmla="*/ 266187 h 365744"/>
              <a:gd name="connsiteX3" fmla="*/ 106277 w 863215"/>
              <a:gd name="connsiteY3" fmla="*/ 358012 h 365744"/>
              <a:gd name="connsiteX4" fmla="*/ 30906 w 863215"/>
              <a:gd name="connsiteY4" fmla="*/ 189987 h 365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215" h="365744">
                <a:moveTo>
                  <a:pt x="30906" y="189987"/>
                </a:moveTo>
                <a:cubicBezTo>
                  <a:pt x="71122" y="130451"/>
                  <a:pt x="208858" y="-11903"/>
                  <a:pt x="347576" y="797"/>
                </a:cubicBezTo>
                <a:cubicBezTo>
                  <a:pt x="486294" y="13497"/>
                  <a:pt x="863215" y="150010"/>
                  <a:pt x="863215" y="266187"/>
                </a:cubicBezTo>
                <a:cubicBezTo>
                  <a:pt x="863215" y="382364"/>
                  <a:pt x="244995" y="370712"/>
                  <a:pt x="106277" y="358012"/>
                </a:cubicBezTo>
                <a:cubicBezTo>
                  <a:pt x="-32441" y="345312"/>
                  <a:pt x="-9310" y="249523"/>
                  <a:pt x="30906" y="189987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8" name="Oval 5137">
            <a:extLst>
              <a:ext uri="{FF2B5EF4-FFF2-40B4-BE49-F238E27FC236}">
                <a16:creationId xmlns:a16="http://schemas.microsoft.com/office/drawing/2014/main" id="{022B6947-7438-E859-78B4-D9075A5271E8}"/>
              </a:ext>
            </a:extLst>
          </p:cNvPr>
          <p:cNvSpPr/>
          <p:nvPr/>
        </p:nvSpPr>
        <p:spPr>
          <a:xfrm>
            <a:off x="5474945" y="3590370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5" name="Oval 5144">
            <a:extLst>
              <a:ext uri="{FF2B5EF4-FFF2-40B4-BE49-F238E27FC236}">
                <a16:creationId xmlns:a16="http://schemas.microsoft.com/office/drawing/2014/main" id="{0276C66E-D11B-50EE-A797-EA8D71C6A997}"/>
              </a:ext>
            </a:extLst>
          </p:cNvPr>
          <p:cNvSpPr/>
          <p:nvPr/>
        </p:nvSpPr>
        <p:spPr>
          <a:xfrm>
            <a:off x="5574666" y="3588393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6" name="Oval 5145">
            <a:extLst>
              <a:ext uri="{FF2B5EF4-FFF2-40B4-BE49-F238E27FC236}">
                <a16:creationId xmlns:a16="http://schemas.microsoft.com/office/drawing/2014/main" id="{7A071AF6-4DE4-806A-F009-05BD43ECAA3E}"/>
              </a:ext>
            </a:extLst>
          </p:cNvPr>
          <p:cNvSpPr/>
          <p:nvPr/>
        </p:nvSpPr>
        <p:spPr>
          <a:xfrm>
            <a:off x="6227694" y="3590370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7" name="Oval 5146">
            <a:extLst>
              <a:ext uri="{FF2B5EF4-FFF2-40B4-BE49-F238E27FC236}">
                <a16:creationId xmlns:a16="http://schemas.microsoft.com/office/drawing/2014/main" id="{E22054C1-24FE-16CF-F912-C18464CA0BDB}"/>
              </a:ext>
            </a:extLst>
          </p:cNvPr>
          <p:cNvSpPr/>
          <p:nvPr/>
        </p:nvSpPr>
        <p:spPr>
          <a:xfrm>
            <a:off x="6327415" y="3588393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Oval 5147">
            <a:extLst>
              <a:ext uri="{FF2B5EF4-FFF2-40B4-BE49-F238E27FC236}">
                <a16:creationId xmlns:a16="http://schemas.microsoft.com/office/drawing/2014/main" id="{E6C09DAD-F226-6211-F270-BBC744148663}"/>
              </a:ext>
            </a:extLst>
          </p:cNvPr>
          <p:cNvSpPr/>
          <p:nvPr/>
        </p:nvSpPr>
        <p:spPr>
          <a:xfrm>
            <a:off x="6613921" y="3590370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9" name="Oval 5148">
            <a:extLst>
              <a:ext uri="{FF2B5EF4-FFF2-40B4-BE49-F238E27FC236}">
                <a16:creationId xmlns:a16="http://schemas.microsoft.com/office/drawing/2014/main" id="{BFF069AA-2871-E05B-5313-F7D0DB4143A1}"/>
              </a:ext>
            </a:extLst>
          </p:cNvPr>
          <p:cNvSpPr/>
          <p:nvPr/>
        </p:nvSpPr>
        <p:spPr>
          <a:xfrm>
            <a:off x="6713642" y="3588393"/>
            <a:ext cx="91085" cy="9108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130948D2-8E2E-B1DB-D907-EE001218C788}"/>
              </a:ext>
            </a:extLst>
          </p:cNvPr>
          <p:cNvSpPr/>
          <p:nvPr/>
        </p:nvSpPr>
        <p:spPr>
          <a:xfrm>
            <a:off x="6456013" y="3341264"/>
            <a:ext cx="115779" cy="22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1" name="Oval 5150">
            <a:extLst>
              <a:ext uri="{FF2B5EF4-FFF2-40B4-BE49-F238E27FC236}">
                <a16:creationId xmlns:a16="http://schemas.microsoft.com/office/drawing/2014/main" id="{38F75281-45C6-D2E5-042B-1960AA4AA2D4}"/>
              </a:ext>
            </a:extLst>
          </p:cNvPr>
          <p:cNvSpPr/>
          <p:nvPr/>
        </p:nvSpPr>
        <p:spPr>
          <a:xfrm>
            <a:off x="5303798" y="3278077"/>
            <a:ext cx="212765" cy="173649"/>
          </a:xfrm>
          <a:custGeom>
            <a:avLst/>
            <a:gdLst>
              <a:gd name="connsiteX0" fmla="*/ 0 w 173073"/>
              <a:gd name="connsiteY0" fmla="*/ 77504 h 155007"/>
              <a:gd name="connsiteX1" fmla="*/ 86537 w 173073"/>
              <a:gd name="connsiteY1" fmla="*/ 0 h 155007"/>
              <a:gd name="connsiteX2" fmla="*/ 173074 w 173073"/>
              <a:gd name="connsiteY2" fmla="*/ 77504 h 155007"/>
              <a:gd name="connsiteX3" fmla="*/ 86537 w 173073"/>
              <a:gd name="connsiteY3" fmla="*/ 155008 h 155007"/>
              <a:gd name="connsiteX4" fmla="*/ 0 w 173073"/>
              <a:gd name="connsiteY4" fmla="*/ 77504 h 155007"/>
              <a:gd name="connsiteX0" fmla="*/ 0 w 201649"/>
              <a:gd name="connsiteY0" fmla="*/ 139042 h 221089"/>
              <a:gd name="connsiteX1" fmla="*/ 86537 w 201649"/>
              <a:gd name="connsiteY1" fmla="*/ 61538 h 221089"/>
              <a:gd name="connsiteX2" fmla="*/ 201649 w 201649"/>
              <a:gd name="connsiteY2" fmla="*/ 13630 h 221089"/>
              <a:gd name="connsiteX3" fmla="*/ 86537 w 201649"/>
              <a:gd name="connsiteY3" fmla="*/ 216546 h 221089"/>
              <a:gd name="connsiteX4" fmla="*/ 0 w 201649"/>
              <a:gd name="connsiteY4" fmla="*/ 139042 h 221089"/>
              <a:gd name="connsiteX0" fmla="*/ 17 w 201666"/>
              <a:gd name="connsiteY0" fmla="*/ 140166 h 221454"/>
              <a:gd name="connsiteX1" fmla="*/ 80204 w 201666"/>
              <a:gd name="connsiteY1" fmla="*/ 54724 h 221454"/>
              <a:gd name="connsiteX2" fmla="*/ 201666 w 201666"/>
              <a:gd name="connsiteY2" fmla="*/ 14754 h 221454"/>
              <a:gd name="connsiteX3" fmla="*/ 86554 w 201666"/>
              <a:gd name="connsiteY3" fmla="*/ 217670 h 221454"/>
              <a:gd name="connsiteX4" fmla="*/ 17 w 201666"/>
              <a:gd name="connsiteY4" fmla="*/ 140166 h 221454"/>
              <a:gd name="connsiteX0" fmla="*/ 2134 w 203783"/>
              <a:gd name="connsiteY0" fmla="*/ 140166 h 181179"/>
              <a:gd name="connsiteX1" fmla="*/ 82321 w 203783"/>
              <a:gd name="connsiteY1" fmla="*/ 54724 h 181179"/>
              <a:gd name="connsiteX2" fmla="*/ 203783 w 203783"/>
              <a:gd name="connsiteY2" fmla="*/ 14754 h 181179"/>
              <a:gd name="connsiteX3" fmla="*/ 168046 w 203783"/>
              <a:gd name="connsiteY3" fmla="*/ 174808 h 181179"/>
              <a:gd name="connsiteX4" fmla="*/ 2134 w 203783"/>
              <a:gd name="connsiteY4" fmla="*/ 140166 h 181179"/>
              <a:gd name="connsiteX0" fmla="*/ 1893 w 214654"/>
              <a:gd name="connsiteY0" fmla="*/ 162915 h 187531"/>
              <a:gd name="connsiteX1" fmla="*/ 93192 w 214654"/>
              <a:gd name="connsiteY1" fmla="*/ 55248 h 187531"/>
              <a:gd name="connsiteX2" fmla="*/ 214654 w 214654"/>
              <a:gd name="connsiteY2" fmla="*/ 15278 h 187531"/>
              <a:gd name="connsiteX3" fmla="*/ 178917 w 214654"/>
              <a:gd name="connsiteY3" fmla="*/ 175332 h 187531"/>
              <a:gd name="connsiteX4" fmla="*/ 1893 w 214654"/>
              <a:gd name="connsiteY4" fmla="*/ 162915 h 187531"/>
              <a:gd name="connsiteX0" fmla="*/ 4 w 212765"/>
              <a:gd name="connsiteY0" fmla="*/ 162915 h 173649"/>
              <a:gd name="connsiteX1" fmla="*/ 91303 w 212765"/>
              <a:gd name="connsiteY1" fmla="*/ 55248 h 173649"/>
              <a:gd name="connsiteX2" fmla="*/ 212765 w 212765"/>
              <a:gd name="connsiteY2" fmla="*/ 15278 h 173649"/>
              <a:gd name="connsiteX3" fmla="*/ 94478 w 212765"/>
              <a:gd name="connsiteY3" fmla="*/ 153107 h 173649"/>
              <a:gd name="connsiteX4" fmla="*/ 4 w 212765"/>
              <a:gd name="connsiteY4" fmla="*/ 162915 h 173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765" h="173649">
                <a:moveTo>
                  <a:pt x="4" y="162915"/>
                </a:moveTo>
                <a:cubicBezTo>
                  <a:pt x="-525" y="146605"/>
                  <a:pt x="55843" y="79854"/>
                  <a:pt x="91303" y="55248"/>
                </a:cubicBezTo>
                <a:cubicBezTo>
                  <a:pt x="126763" y="30642"/>
                  <a:pt x="212765" y="-27526"/>
                  <a:pt x="212765" y="15278"/>
                </a:cubicBezTo>
                <a:cubicBezTo>
                  <a:pt x="212765" y="58082"/>
                  <a:pt x="129938" y="128501"/>
                  <a:pt x="94478" y="153107"/>
                </a:cubicBezTo>
                <a:cubicBezTo>
                  <a:pt x="59018" y="177713"/>
                  <a:pt x="533" y="179225"/>
                  <a:pt x="4" y="162915"/>
                </a:cubicBez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2" name="Flowchart: Alternate Process 5151">
            <a:extLst>
              <a:ext uri="{FF2B5EF4-FFF2-40B4-BE49-F238E27FC236}">
                <a16:creationId xmlns:a16="http://schemas.microsoft.com/office/drawing/2014/main" id="{4B7BECC8-9693-57C5-EC9B-07AAA2C27BC6}"/>
              </a:ext>
            </a:extLst>
          </p:cNvPr>
          <p:cNvSpPr/>
          <p:nvPr/>
        </p:nvSpPr>
        <p:spPr>
          <a:xfrm>
            <a:off x="5648325" y="3369162"/>
            <a:ext cx="284163" cy="91085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3" name="Flowchart: Alternate Process 5152">
            <a:extLst>
              <a:ext uri="{FF2B5EF4-FFF2-40B4-BE49-F238E27FC236}">
                <a16:creationId xmlns:a16="http://schemas.microsoft.com/office/drawing/2014/main" id="{42DA721B-7051-7258-E514-56024D1658BC}"/>
              </a:ext>
            </a:extLst>
          </p:cNvPr>
          <p:cNvSpPr/>
          <p:nvPr/>
        </p:nvSpPr>
        <p:spPr>
          <a:xfrm>
            <a:off x="6043252" y="3375687"/>
            <a:ext cx="284163" cy="91085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4" name="Flowchart: Alternate Process 5153">
            <a:extLst>
              <a:ext uri="{FF2B5EF4-FFF2-40B4-BE49-F238E27FC236}">
                <a16:creationId xmlns:a16="http://schemas.microsoft.com/office/drawing/2014/main" id="{8F9F6DBA-9243-3D1C-30B5-04D605C7CECD}"/>
              </a:ext>
            </a:extLst>
          </p:cNvPr>
          <p:cNvSpPr/>
          <p:nvPr/>
        </p:nvSpPr>
        <p:spPr>
          <a:xfrm>
            <a:off x="6655100" y="3373501"/>
            <a:ext cx="284163" cy="91085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5" name="Flowchart: Alternate Process 5154">
            <a:extLst>
              <a:ext uri="{FF2B5EF4-FFF2-40B4-BE49-F238E27FC236}">
                <a16:creationId xmlns:a16="http://schemas.microsoft.com/office/drawing/2014/main" id="{9218C677-072D-D8CC-8127-79D40090A839}"/>
              </a:ext>
            </a:extLst>
          </p:cNvPr>
          <p:cNvSpPr/>
          <p:nvPr/>
        </p:nvSpPr>
        <p:spPr>
          <a:xfrm>
            <a:off x="7033719" y="3375687"/>
            <a:ext cx="284164" cy="91085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6" name="TextBox 5155">
            <a:extLst>
              <a:ext uri="{FF2B5EF4-FFF2-40B4-BE49-F238E27FC236}">
                <a16:creationId xmlns:a16="http://schemas.microsoft.com/office/drawing/2014/main" id="{6047A0DA-679C-124D-DA74-D446281A1FFC}"/>
              </a:ext>
            </a:extLst>
          </p:cNvPr>
          <p:cNvSpPr txBox="1"/>
          <p:nvPr/>
        </p:nvSpPr>
        <p:spPr>
          <a:xfrm>
            <a:off x="8460540" y="1503100"/>
            <a:ext cx="150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</a:rPr>
              <a:t>Train 1:</a:t>
            </a:r>
          </a:p>
        </p:txBody>
      </p:sp>
      <p:sp>
        <p:nvSpPr>
          <p:cNvPr id="5157" name="TextBox 5156">
            <a:extLst>
              <a:ext uri="{FF2B5EF4-FFF2-40B4-BE49-F238E27FC236}">
                <a16:creationId xmlns:a16="http://schemas.microsoft.com/office/drawing/2014/main" id="{A99948F7-571E-3229-5EAF-37A055B0DD50}"/>
              </a:ext>
            </a:extLst>
          </p:cNvPr>
          <p:cNvSpPr txBox="1"/>
          <p:nvPr/>
        </p:nvSpPr>
        <p:spPr>
          <a:xfrm>
            <a:off x="8460539" y="2606117"/>
            <a:ext cx="150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</a:rPr>
              <a:t>Train 2:</a:t>
            </a:r>
          </a:p>
        </p:txBody>
      </p:sp>
      <p:sp>
        <p:nvSpPr>
          <p:cNvPr id="5158" name="TextBox 5157">
            <a:extLst>
              <a:ext uri="{FF2B5EF4-FFF2-40B4-BE49-F238E27FC236}">
                <a16:creationId xmlns:a16="http://schemas.microsoft.com/office/drawing/2014/main" id="{C2E15D2E-AE72-ED00-FD3E-F6B9F9201F1C}"/>
              </a:ext>
            </a:extLst>
          </p:cNvPr>
          <p:cNvSpPr txBox="1"/>
          <p:nvPr/>
        </p:nvSpPr>
        <p:spPr>
          <a:xfrm>
            <a:off x="8484017" y="3637743"/>
            <a:ext cx="1501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</a:rPr>
              <a:t>Train 3:</a:t>
            </a:r>
          </a:p>
        </p:txBody>
      </p:sp>
      <p:sp>
        <p:nvSpPr>
          <p:cNvPr id="5159" name="TextBox 5158">
            <a:extLst>
              <a:ext uri="{FF2B5EF4-FFF2-40B4-BE49-F238E27FC236}">
                <a16:creationId xmlns:a16="http://schemas.microsoft.com/office/drawing/2014/main" id="{D2CD3501-7F6A-E9DC-9A48-77A875DB52FA}"/>
              </a:ext>
            </a:extLst>
          </p:cNvPr>
          <p:cNvSpPr txBox="1"/>
          <p:nvPr/>
        </p:nvSpPr>
        <p:spPr>
          <a:xfrm>
            <a:off x="8508808" y="1955627"/>
            <a:ext cx="8713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Crowding</a:t>
            </a:r>
          </a:p>
          <a:p>
            <a:r>
              <a:rPr lang="en-US" sz="1000" b="1" dirty="0">
                <a:solidFill>
                  <a:schemeClr val="bg2"/>
                </a:solidFill>
              </a:rPr>
              <a:t>Risk</a:t>
            </a:r>
          </a:p>
        </p:txBody>
      </p:sp>
      <p:sp>
        <p:nvSpPr>
          <p:cNvPr id="5160" name="TextBox 5159">
            <a:extLst>
              <a:ext uri="{FF2B5EF4-FFF2-40B4-BE49-F238E27FC236}">
                <a16:creationId xmlns:a16="http://schemas.microsoft.com/office/drawing/2014/main" id="{022B8B56-BAD4-A42C-2BE5-C2543A0174B3}"/>
              </a:ext>
            </a:extLst>
          </p:cNvPr>
          <p:cNvSpPr txBox="1"/>
          <p:nvPr/>
        </p:nvSpPr>
        <p:spPr>
          <a:xfrm>
            <a:off x="8547675" y="3032716"/>
            <a:ext cx="871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Crowding</a:t>
            </a:r>
          </a:p>
          <a:p>
            <a:r>
              <a:rPr lang="en-US" sz="1200" b="1" dirty="0">
                <a:solidFill>
                  <a:schemeClr val="bg2"/>
                </a:solidFill>
              </a:rPr>
              <a:t>Risk</a:t>
            </a:r>
          </a:p>
        </p:txBody>
      </p:sp>
      <p:sp>
        <p:nvSpPr>
          <p:cNvPr id="5161" name="TextBox 5160">
            <a:extLst>
              <a:ext uri="{FF2B5EF4-FFF2-40B4-BE49-F238E27FC236}">
                <a16:creationId xmlns:a16="http://schemas.microsoft.com/office/drawing/2014/main" id="{9A6F68A7-17B7-5DE9-1E28-FD4DAA55D016}"/>
              </a:ext>
            </a:extLst>
          </p:cNvPr>
          <p:cNvSpPr txBox="1"/>
          <p:nvPr/>
        </p:nvSpPr>
        <p:spPr>
          <a:xfrm>
            <a:off x="8596006" y="4073676"/>
            <a:ext cx="871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</a:rPr>
              <a:t>Crowding</a:t>
            </a:r>
          </a:p>
          <a:p>
            <a:r>
              <a:rPr lang="en-US" sz="1200" b="1" dirty="0">
                <a:solidFill>
                  <a:schemeClr val="bg2"/>
                </a:solidFill>
              </a:rPr>
              <a:t>Risk</a:t>
            </a:r>
          </a:p>
        </p:txBody>
      </p:sp>
      <p:sp>
        <p:nvSpPr>
          <p:cNvPr id="5162" name="Rectangle: Rounded Corners 5161">
            <a:extLst>
              <a:ext uri="{FF2B5EF4-FFF2-40B4-BE49-F238E27FC236}">
                <a16:creationId xmlns:a16="http://schemas.microsoft.com/office/drawing/2014/main" id="{266DA6F1-6922-4EA7-4211-0402FF8DEE95}"/>
              </a:ext>
            </a:extLst>
          </p:cNvPr>
          <p:cNvSpPr/>
          <p:nvPr/>
        </p:nvSpPr>
        <p:spPr>
          <a:xfrm>
            <a:off x="9452752" y="1948729"/>
            <a:ext cx="972935" cy="44979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3" name="Rectangle: Rounded Corners 5162">
            <a:extLst>
              <a:ext uri="{FF2B5EF4-FFF2-40B4-BE49-F238E27FC236}">
                <a16:creationId xmlns:a16="http://schemas.microsoft.com/office/drawing/2014/main" id="{A892F7D6-021E-82D2-25B2-64D828C48D5B}"/>
              </a:ext>
            </a:extLst>
          </p:cNvPr>
          <p:cNvSpPr/>
          <p:nvPr/>
        </p:nvSpPr>
        <p:spPr>
          <a:xfrm>
            <a:off x="9461162" y="3058321"/>
            <a:ext cx="972935" cy="44979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4" name="Rectangle: Rounded Corners 5163">
            <a:extLst>
              <a:ext uri="{FF2B5EF4-FFF2-40B4-BE49-F238E27FC236}">
                <a16:creationId xmlns:a16="http://schemas.microsoft.com/office/drawing/2014/main" id="{25A73BE3-0EDB-5AB8-E045-60C660F27C4B}"/>
              </a:ext>
            </a:extLst>
          </p:cNvPr>
          <p:cNvSpPr/>
          <p:nvPr/>
        </p:nvSpPr>
        <p:spPr>
          <a:xfrm>
            <a:off x="9482440" y="4068620"/>
            <a:ext cx="972935" cy="44979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5" name="TextBox 5164">
            <a:extLst>
              <a:ext uri="{FF2B5EF4-FFF2-40B4-BE49-F238E27FC236}">
                <a16:creationId xmlns:a16="http://schemas.microsoft.com/office/drawing/2014/main" id="{3309AD28-D2A4-5CF5-709B-AEF281F6694F}"/>
              </a:ext>
            </a:extLst>
          </p:cNvPr>
          <p:cNvSpPr txBox="1"/>
          <p:nvPr/>
        </p:nvSpPr>
        <p:spPr>
          <a:xfrm>
            <a:off x="9496060" y="1940419"/>
            <a:ext cx="1115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5166" name="TextBox 5165">
            <a:extLst>
              <a:ext uri="{FF2B5EF4-FFF2-40B4-BE49-F238E27FC236}">
                <a16:creationId xmlns:a16="http://schemas.microsoft.com/office/drawing/2014/main" id="{7939A53F-3864-7600-21C6-76E3EA9E7883}"/>
              </a:ext>
            </a:extLst>
          </p:cNvPr>
          <p:cNvSpPr txBox="1"/>
          <p:nvPr/>
        </p:nvSpPr>
        <p:spPr>
          <a:xfrm>
            <a:off x="9493128" y="3054765"/>
            <a:ext cx="1115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HIGH</a:t>
            </a:r>
          </a:p>
        </p:txBody>
      </p:sp>
      <p:sp>
        <p:nvSpPr>
          <p:cNvPr id="5167" name="TextBox 5166">
            <a:extLst>
              <a:ext uri="{FF2B5EF4-FFF2-40B4-BE49-F238E27FC236}">
                <a16:creationId xmlns:a16="http://schemas.microsoft.com/office/drawing/2014/main" id="{FA7E9B93-CCBC-09FE-4D86-B8C2EA6E57AD}"/>
              </a:ext>
            </a:extLst>
          </p:cNvPr>
          <p:cNvSpPr txBox="1"/>
          <p:nvPr/>
        </p:nvSpPr>
        <p:spPr>
          <a:xfrm>
            <a:off x="9544446" y="4058897"/>
            <a:ext cx="1115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5168" name="Rectangle: Rounded Corners 5167">
            <a:extLst>
              <a:ext uri="{FF2B5EF4-FFF2-40B4-BE49-F238E27FC236}">
                <a16:creationId xmlns:a16="http://schemas.microsoft.com/office/drawing/2014/main" id="{AFBF4A44-B10F-AA91-AB83-A0EAC934E732}"/>
              </a:ext>
            </a:extLst>
          </p:cNvPr>
          <p:cNvSpPr/>
          <p:nvPr/>
        </p:nvSpPr>
        <p:spPr>
          <a:xfrm flipV="1">
            <a:off x="9078567" y="5089639"/>
            <a:ext cx="1043933" cy="28038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69" name="TextBox 5168">
            <a:extLst>
              <a:ext uri="{FF2B5EF4-FFF2-40B4-BE49-F238E27FC236}">
                <a16:creationId xmlns:a16="http://schemas.microsoft.com/office/drawing/2014/main" id="{14AAD768-0458-B9D1-95C7-6BC2B22F6BA5}"/>
              </a:ext>
            </a:extLst>
          </p:cNvPr>
          <p:cNvSpPr txBox="1"/>
          <p:nvPr/>
        </p:nvSpPr>
        <p:spPr>
          <a:xfrm>
            <a:off x="9234787" y="5094793"/>
            <a:ext cx="1115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247034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17,700+ Red Question Mark Stock Photos, Pictures &amp; Royalty-Free Images -  iStock | Red question mark no background, Red question mark icon, Big red question  mark">
            <a:extLst>
              <a:ext uri="{FF2B5EF4-FFF2-40B4-BE49-F238E27FC236}">
                <a16:creationId xmlns:a16="http://schemas.microsoft.com/office/drawing/2014/main" id="{C4F3EA40-769F-CB7B-9587-C4BDA4916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400" y="0"/>
            <a:ext cx="5829300" cy="582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Rained on half of my subdivision : r/CLOUDS">
            <a:extLst>
              <a:ext uri="{FF2B5EF4-FFF2-40B4-BE49-F238E27FC236}">
                <a16:creationId xmlns:a16="http://schemas.microsoft.com/office/drawing/2014/main" id="{6737CC9E-65EE-2D4B-46F7-B66757F07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851811"/>
            <a:ext cx="7793662" cy="437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urostar slashes last minute fares - but you'll have to be flexible to get  a bargain | Euronews">
            <a:extLst>
              <a:ext uri="{FF2B5EF4-FFF2-40B4-BE49-F238E27FC236}">
                <a16:creationId xmlns:a16="http://schemas.microsoft.com/office/drawing/2014/main" id="{0E70D158-5BE8-BA01-F78F-F8935F6DD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834" y="762076"/>
            <a:ext cx="8333116" cy="468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Ultimate Wall Clock - 14&quot; Atomic, Black, Easy to Read, Perfect for Home, Office, School, Indoor / Outdoor">
            <a:extLst>
              <a:ext uri="{FF2B5EF4-FFF2-40B4-BE49-F238E27FC236}">
                <a16:creationId xmlns:a16="http://schemas.microsoft.com/office/drawing/2014/main" id="{A3445BA0-0342-736D-2F4A-0D61DFAC8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080" y="277730"/>
            <a:ext cx="5273840" cy="527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Language barriers hobble Belgians">
            <a:extLst>
              <a:ext uri="{FF2B5EF4-FFF2-40B4-BE49-F238E27FC236}">
                <a16:creationId xmlns:a16="http://schemas.microsoft.com/office/drawing/2014/main" id="{C89C72E0-9F32-9EBB-E8AA-0CD634473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447" y="416585"/>
            <a:ext cx="6999318" cy="524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86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2" name="Freeform: Shape 7191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194" name="Rectangle 7193">
            <a:extLst>
              <a:ext uri="{FF2B5EF4-FFF2-40B4-BE49-F238E27FC236}">
                <a16:creationId xmlns:a16="http://schemas.microsoft.com/office/drawing/2014/main" id="{4A032E0A-2DD2-4F18-827A-BB7F1285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6" name="Rectangle 7195">
            <a:extLst>
              <a:ext uri="{FF2B5EF4-FFF2-40B4-BE49-F238E27FC236}">
                <a16:creationId xmlns:a16="http://schemas.microsoft.com/office/drawing/2014/main" id="{A316B100-5670-45DF-8141-64F45EF9F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7" y="3442445"/>
            <a:ext cx="12192000" cy="3435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98" name="Rectangle 7197">
            <a:extLst>
              <a:ext uri="{FF2B5EF4-FFF2-40B4-BE49-F238E27FC236}">
                <a16:creationId xmlns:a16="http://schemas.microsoft.com/office/drawing/2014/main" id="{F619DC5D-6297-4A50-A6B6-2C3D9B2EB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27" y="3442445"/>
            <a:ext cx="12192000" cy="3435750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00" name="Freeform: Shape 7199">
            <a:extLst>
              <a:ext uri="{FF2B5EF4-FFF2-40B4-BE49-F238E27FC236}">
                <a16:creationId xmlns:a16="http://schemas.microsoft.com/office/drawing/2014/main" id="{7B50E6A6-BD5E-4A98-A331-CE6DD4F14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42020"/>
            <a:ext cx="12192000" cy="4315980"/>
          </a:xfrm>
          <a:custGeom>
            <a:avLst/>
            <a:gdLst>
              <a:gd name="connsiteX0" fmla="*/ 0 w 12192000"/>
              <a:gd name="connsiteY0" fmla="*/ 0 h 4315980"/>
              <a:gd name="connsiteX1" fmla="*/ 12192000 w 12192000"/>
              <a:gd name="connsiteY1" fmla="*/ 0 h 4315980"/>
              <a:gd name="connsiteX2" fmla="*/ 12192000 w 12192000"/>
              <a:gd name="connsiteY2" fmla="*/ 1349321 h 4315980"/>
              <a:gd name="connsiteX3" fmla="*/ 12156268 w 12192000"/>
              <a:gd name="connsiteY3" fmla="*/ 1587747 h 4315980"/>
              <a:gd name="connsiteX4" fmla="*/ 9272796 w 12192000"/>
              <a:gd name="connsiteY4" fmla="*/ 4313409 h 4315980"/>
              <a:gd name="connsiteX5" fmla="*/ 9251137 w 12192000"/>
              <a:gd name="connsiteY5" fmla="*/ 4315980 h 4315980"/>
              <a:gd name="connsiteX6" fmla="*/ 0 w 12192000"/>
              <a:gd name="connsiteY6" fmla="*/ 4315980 h 431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315980">
                <a:moveTo>
                  <a:pt x="0" y="0"/>
                </a:moveTo>
                <a:lnTo>
                  <a:pt x="12192000" y="0"/>
                </a:lnTo>
                <a:lnTo>
                  <a:pt x="12192000" y="1349321"/>
                </a:lnTo>
                <a:lnTo>
                  <a:pt x="12156268" y="1587747"/>
                </a:lnTo>
                <a:cubicBezTo>
                  <a:pt x="11874818" y="3004227"/>
                  <a:pt x="10718850" y="4107016"/>
                  <a:pt x="9272796" y="4313409"/>
                </a:cubicBezTo>
                <a:lnTo>
                  <a:pt x="9251137" y="4315980"/>
                </a:lnTo>
                <a:lnTo>
                  <a:pt x="0" y="431598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2" name="Freeform: Shape 7201">
            <a:extLst>
              <a:ext uri="{FF2B5EF4-FFF2-40B4-BE49-F238E27FC236}">
                <a16:creationId xmlns:a16="http://schemas.microsoft.com/office/drawing/2014/main" id="{1377395F-86A6-4F1A-957F-B1A63E76E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158" y="2542020"/>
            <a:ext cx="9194570" cy="4348207"/>
          </a:xfrm>
          <a:custGeom>
            <a:avLst/>
            <a:gdLst>
              <a:gd name="connsiteX0" fmla="*/ 0 w 9154115"/>
              <a:gd name="connsiteY0" fmla="*/ 0 h 4348207"/>
              <a:gd name="connsiteX1" fmla="*/ 9154115 w 9154115"/>
              <a:gd name="connsiteY1" fmla="*/ 0 h 4348207"/>
              <a:gd name="connsiteX2" fmla="*/ 9154115 w 9154115"/>
              <a:gd name="connsiteY2" fmla="*/ 917252 h 4348207"/>
              <a:gd name="connsiteX3" fmla="*/ 9154115 w 9154115"/>
              <a:gd name="connsiteY3" fmla="*/ 941074 h 4348207"/>
              <a:gd name="connsiteX4" fmla="*/ 9152912 w 9154115"/>
              <a:gd name="connsiteY4" fmla="*/ 941074 h 4348207"/>
              <a:gd name="connsiteX5" fmla="*/ 9136402 w 9154115"/>
              <a:gd name="connsiteY5" fmla="*/ 1268047 h 4348207"/>
              <a:gd name="connsiteX6" fmla="*/ 5723160 w 9154115"/>
              <a:gd name="connsiteY6" fmla="*/ 4348207 h 4348207"/>
              <a:gd name="connsiteX7" fmla="*/ 5568529 w 9154115"/>
              <a:gd name="connsiteY7" fmla="*/ 4344297 h 4348207"/>
              <a:gd name="connsiteX8" fmla="*/ 0 w 9154115"/>
              <a:gd name="connsiteY8" fmla="*/ 4344297 h 4348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54115" h="4348207">
                <a:moveTo>
                  <a:pt x="0" y="0"/>
                </a:moveTo>
                <a:lnTo>
                  <a:pt x="9154115" y="0"/>
                </a:lnTo>
                <a:lnTo>
                  <a:pt x="9154115" y="917252"/>
                </a:lnTo>
                <a:lnTo>
                  <a:pt x="9154115" y="941074"/>
                </a:lnTo>
                <a:lnTo>
                  <a:pt x="9152912" y="941074"/>
                </a:lnTo>
                <a:lnTo>
                  <a:pt x="9136402" y="1268047"/>
                </a:lnTo>
                <a:cubicBezTo>
                  <a:pt x="8960702" y="2998127"/>
                  <a:pt x="7499595" y="4348207"/>
                  <a:pt x="5723160" y="4348207"/>
                </a:cubicBezTo>
                <a:lnTo>
                  <a:pt x="5568529" y="4344297"/>
                </a:lnTo>
                <a:lnTo>
                  <a:pt x="0" y="4344297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6C07A2-7348-FFD9-EB79-2168FC555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00" y="5243897"/>
            <a:ext cx="9448799" cy="1211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FFFFFF"/>
                </a:solidFill>
              </a:rPr>
              <a:t>Most Important: Good Data!</a:t>
            </a:r>
          </a:p>
        </p:txBody>
      </p:sp>
      <p:pic>
        <p:nvPicPr>
          <p:cNvPr id="16" name="图片 15" descr="图表, 雷达图&#10;&#10;描述已自动生成">
            <a:extLst>
              <a:ext uri="{FF2B5EF4-FFF2-40B4-BE49-F238E27FC236}">
                <a16:creationId xmlns:a16="http://schemas.microsoft.com/office/drawing/2014/main" id="{A3550105-D50E-0F08-B92A-ED16022DC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691" y="1"/>
            <a:ext cx="5832275" cy="4949334"/>
          </a:xfrm>
          <a:prstGeom prst="rect">
            <a:avLst/>
          </a:prstGeom>
        </p:spPr>
      </p:pic>
      <p:pic>
        <p:nvPicPr>
          <p:cNvPr id="18" name="图片 17" descr="图表, 条形图&#10;&#10;描述已自动生成">
            <a:extLst>
              <a:ext uri="{FF2B5EF4-FFF2-40B4-BE49-F238E27FC236}">
                <a16:creationId xmlns:a16="http://schemas.microsoft.com/office/drawing/2014/main" id="{5B15039D-E963-5183-CC69-E638B8F74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59" y="0"/>
            <a:ext cx="6409211" cy="494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0" name="Freeform: Shape 8219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222" name="Rectangle 8221">
            <a:extLst>
              <a:ext uri="{FF2B5EF4-FFF2-40B4-BE49-F238E27FC236}">
                <a16:creationId xmlns:a16="http://schemas.microsoft.com/office/drawing/2014/main" id="{E2F0BB0A-8DF3-4107-815E-1A34A0ED8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00" name="Picture 8" descr="30% des personnes doivent descendre»: un retour difficile avec la SNCB  après la Marche pour le Climat - Le Soir">
            <a:extLst>
              <a:ext uri="{FF2B5EF4-FFF2-40B4-BE49-F238E27FC236}">
                <a16:creationId xmlns:a16="http://schemas.microsoft.com/office/drawing/2014/main" id="{D1512155-A8F4-C13C-1D42-C473A0433178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24" name="Freeform: Shape 8223">
            <a:extLst>
              <a:ext uri="{FF2B5EF4-FFF2-40B4-BE49-F238E27FC236}">
                <a16:creationId xmlns:a16="http://schemas.microsoft.com/office/drawing/2014/main" id="{8999347E-C53E-49B7-9685-F4B751637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8546"/>
            <a:ext cx="12192000" cy="4719454"/>
          </a:xfrm>
          <a:custGeom>
            <a:avLst/>
            <a:gdLst>
              <a:gd name="connsiteX0" fmla="*/ 1 w 12192000"/>
              <a:gd name="connsiteY0" fmla="*/ 0 h 4719454"/>
              <a:gd name="connsiteX1" fmla="*/ 1 w 12192000"/>
              <a:gd name="connsiteY1" fmla="*/ 69796 h 4719454"/>
              <a:gd name="connsiteX2" fmla="*/ 3526 w 12192000"/>
              <a:gd name="connsiteY2" fmla="*/ 69796 h 4719454"/>
              <a:gd name="connsiteX3" fmla="*/ 14315 w 12192000"/>
              <a:gd name="connsiteY3" fmla="*/ 283470 h 4719454"/>
              <a:gd name="connsiteX4" fmla="*/ 2772489 w 12192000"/>
              <a:gd name="connsiteY4" fmla="*/ 2772487 h 4719454"/>
              <a:gd name="connsiteX5" fmla="*/ 2848416 w 12192000"/>
              <a:gd name="connsiteY5" fmla="*/ 2770568 h 4719454"/>
              <a:gd name="connsiteX6" fmla="*/ 2848416 w 12192000"/>
              <a:gd name="connsiteY6" fmla="*/ 2772486 h 4719454"/>
              <a:gd name="connsiteX7" fmla="*/ 12192000 w 12192000"/>
              <a:gd name="connsiteY7" fmla="*/ 2767439 h 4719454"/>
              <a:gd name="connsiteX8" fmla="*/ 12192000 w 12192000"/>
              <a:gd name="connsiteY8" fmla="*/ 4719454 h 4719454"/>
              <a:gd name="connsiteX9" fmla="*/ 0 w 12192000"/>
              <a:gd name="connsiteY9" fmla="*/ 4719454 h 4719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4719454">
                <a:moveTo>
                  <a:pt x="1" y="0"/>
                </a:moveTo>
                <a:lnTo>
                  <a:pt x="1" y="69796"/>
                </a:lnTo>
                <a:lnTo>
                  <a:pt x="3526" y="69796"/>
                </a:lnTo>
                <a:lnTo>
                  <a:pt x="14315" y="283470"/>
                </a:lnTo>
                <a:cubicBezTo>
                  <a:pt x="156294" y="1681514"/>
                  <a:pt x="1336986" y="2772487"/>
                  <a:pt x="2772489" y="2772487"/>
                </a:cubicBezTo>
                <a:lnTo>
                  <a:pt x="2848416" y="2770568"/>
                </a:lnTo>
                <a:lnTo>
                  <a:pt x="2848416" y="2772486"/>
                </a:lnTo>
                <a:lnTo>
                  <a:pt x="12192000" y="2767439"/>
                </a:lnTo>
                <a:lnTo>
                  <a:pt x="12192000" y="4719454"/>
                </a:lnTo>
                <a:lnTo>
                  <a:pt x="0" y="4719454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6" name="Freeform: Shape 8225">
            <a:extLst>
              <a:ext uri="{FF2B5EF4-FFF2-40B4-BE49-F238E27FC236}">
                <a16:creationId xmlns:a16="http://schemas.microsoft.com/office/drawing/2014/main" id="{66D27865-C8D3-44FD-BA1E-B122FD5F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6952" y="0"/>
            <a:ext cx="4005049" cy="6858000"/>
          </a:xfrm>
          <a:custGeom>
            <a:avLst/>
            <a:gdLst>
              <a:gd name="connsiteX0" fmla="*/ 0 w 4005049"/>
              <a:gd name="connsiteY0" fmla="*/ 0 h 6858000"/>
              <a:gd name="connsiteX1" fmla="*/ 4005049 w 4005049"/>
              <a:gd name="connsiteY1" fmla="*/ 0 h 6858000"/>
              <a:gd name="connsiteX2" fmla="*/ 4005049 w 4005049"/>
              <a:gd name="connsiteY2" fmla="*/ 6858000 h 6858000"/>
              <a:gd name="connsiteX3" fmla="*/ 3380185 w 4005049"/>
              <a:gd name="connsiteY3" fmla="*/ 6858000 h 6858000"/>
              <a:gd name="connsiteX4" fmla="*/ 3380185 w 4005049"/>
              <a:gd name="connsiteY4" fmla="*/ 3875396 h 6858000"/>
              <a:gd name="connsiteX5" fmla="*/ 3379685 w 4005049"/>
              <a:gd name="connsiteY5" fmla="*/ 3875396 h 6858000"/>
              <a:gd name="connsiteX6" fmla="*/ 3381105 w 4005049"/>
              <a:gd name="connsiteY6" fmla="*/ 3819246 h 6858000"/>
              <a:gd name="connsiteX7" fmla="*/ 118686 w 4005049"/>
              <a:gd name="connsiteY7" fmla="*/ 150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05049" h="6858000">
                <a:moveTo>
                  <a:pt x="0" y="0"/>
                </a:moveTo>
                <a:lnTo>
                  <a:pt x="4005049" y="0"/>
                </a:lnTo>
                <a:lnTo>
                  <a:pt x="4005049" y="6858000"/>
                </a:lnTo>
                <a:lnTo>
                  <a:pt x="3380185" y="6858000"/>
                </a:lnTo>
                <a:lnTo>
                  <a:pt x="3380185" y="3875396"/>
                </a:lnTo>
                <a:lnTo>
                  <a:pt x="3379685" y="3875396"/>
                </a:lnTo>
                <a:lnTo>
                  <a:pt x="3381105" y="3819246"/>
                </a:lnTo>
                <a:cubicBezTo>
                  <a:pt x="3381105" y="1893037"/>
                  <a:pt x="1965994" y="297344"/>
                  <a:pt x="118686" y="15081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3AAEC5E-1903-897F-3899-D104894ED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5357139"/>
            <a:ext cx="9063788" cy="11292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Goal: Predict High-Occupancy Trains</a:t>
            </a:r>
          </a:p>
        </p:txBody>
      </p:sp>
      <p:pic>
        <p:nvPicPr>
          <p:cNvPr id="15" name="Picture 2" descr="The math behind Logistic Regression | by Khushwant Rai | Analytics Vidhya |  Medium">
            <a:extLst>
              <a:ext uri="{FF2B5EF4-FFF2-40B4-BE49-F238E27FC236}">
                <a16:creationId xmlns:a16="http://schemas.microsoft.com/office/drawing/2014/main" id="{CB80E12C-D80E-D099-5793-63C3B789C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186" y="177829"/>
            <a:ext cx="3070797" cy="251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Belgium Rail Map 2024 | Use our Belgium Train Map | Trainline">
            <a:extLst>
              <a:ext uri="{FF2B5EF4-FFF2-40B4-BE49-F238E27FC236}">
                <a16:creationId xmlns:a16="http://schemas.microsoft.com/office/drawing/2014/main" id="{FCD3C75F-3986-F056-AE33-3473034EC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1" t="-451" r="26463" b="451"/>
          <a:stretch/>
        </p:blipFill>
        <p:spPr bwMode="auto">
          <a:xfrm>
            <a:off x="6754821" y="-20729"/>
            <a:ext cx="2716508" cy="493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Less than half of Belgian trains are on time: punctuality especially  dramatic during rush hour [Translation in comments] : r/belgium">
            <a:extLst>
              <a:ext uri="{FF2B5EF4-FFF2-40B4-BE49-F238E27FC236}">
                <a16:creationId xmlns:a16="http://schemas.microsoft.com/office/drawing/2014/main" id="{32500F9B-3112-CD22-975A-6A9B6CA46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0" r="32468" b="-1"/>
          <a:stretch/>
        </p:blipFill>
        <p:spPr bwMode="auto">
          <a:xfrm>
            <a:off x="3860718" y="-10365"/>
            <a:ext cx="2899368" cy="491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11" descr="A green and red text on a seesaw&#10;&#10;Description automatically generated">
            <a:extLst>
              <a:ext uri="{FF2B5EF4-FFF2-40B4-BE49-F238E27FC236}">
                <a16:creationId xmlns:a16="http://schemas.microsoft.com/office/drawing/2014/main" id="{3674BDC3-EA54-76F8-0E0E-7182AE275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186" y="3071228"/>
            <a:ext cx="3083761" cy="1761855"/>
          </a:xfrm>
          <a:prstGeom prst="rect">
            <a:avLst/>
          </a:prstGeom>
        </p:spPr>
      </p:pic>
      <p:sp>
        <p:nvSpPr>
          <p:cNvPr id="3" name="Arrow: Right 15">
            <a:extLst>
              <a:ext uri="{FF2B5EF4-FFF2-40B4-BE49-F238E27FC236}">
                <a16:creationId xmlns:a16="http://schemas.microsoft.com/office/drawing/2014/main" id="{1FA54DCE-9AD5-5ABD-63DD-1E1C628EF0D0}"/>
              </a:ext>
            </a:extLst>
          </p:cNvPr>
          <p:cNvSpPr/>
          <p:nvPr/>
        </p:nvSpPr>
        <p:spPr>
          <a:xfrm>
            <a:off x="3581457" y="2128043"/>
            <a:ext cx="799918" cy="1133007"/>
          </a:xfrm>
          <a:prstGeom prst="striped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 descr="A screenshot of a weather forecast&#10;&#10;Description automatically generated">
            <a:extLst>
              <a:ext uri="{FF2B5EF4-FFF2-40B4-BE49-F238E27FC236}">
                <a16:creationId xmlns:a16="http://schemas.microsoft.com/office/drawing/2014/main" id="{64F311A7-55CD-F0B9-AEFD-295AA86EAB3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7098" r="24467" b="3"/>
          <a:stretch/>
        </p:blipFill>
        <p:spPr>
          <a:xfrm>
            <a:off x="9475492" y="0"/>
            <a:ext cx="2716508" cy="491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5C2001-E626-4890-B405-22B5BD1CB0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453AF4-4FB0-4B39-9296-55DED383E9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D7C3E5-1734-4636-9EC5-AEB06BF1FB2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{18E1794F-49AC-4499-95A3-2E2B86FAE41D}tf89118109_win32</Template>
  <TotalTime>2537</TotalTime>
  <Words>172</Words>
  <Application>Microsoft Office PowerPoint</Application>
  <PresentationFormat>宽屏</PresentationFormat>
  <Paragraphs>87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Aptos Black</vt:lpstr>
      <vt:lpstr>Arial</vt:lpstr>
      <vt:lpstr>Arial Nova Light</vt:lpstr>
      <vt:lpstr>Calibri</vt:lpstr>
      <vt:lpstr>Elephant</vt:lpstr>
      <vt:lpstr>ModOverlayVTI</vt:lpstr>
      <vt:lpstr>The  Belgian  Rail Revolution</vt:lpstr>
      <vt:lpstr>244,000,000 trips each year!</vt:lpstr>
      <vt:lpstr>The Problem</vt:lpstr>
      <vt:lpstr>PowerPoint 演示文稿</vt:lpstr>
      <vt:lpstr>Introducing: SchedulRail!</vt:lpstr>
      <vt:lpstr>Easy-to-use Interface!</vt:lpstr>
      <vt:lpstr>PowerPoint 演示文稿</vt:lpstr>
      <vt:lpstr>Most Important: Good Data!</vt:lpstr>
      <vt:lpstr>Goal: Predict High-Occupancy Trains</vt:lpstr>
      <vt:lpstr>Feature Engineering</vt:lpstr>
      <vt:lpstr>OCCUPANCY DATA</vt:lpstr>
      <vt:lpstr>Early Model Results</vt:lpstr>
      <vt:lpstr>Future of Belgian Trains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Lenz, Nicholas Charles</dc:creator>
  <cp:lastModifiedBy>Sun, Guangze</cp:lastModifiedBy>
  <cp:revision>21</cp:revision>
  <dcterms:created xsi:type="dcterms:W3CDTF">2024-12-03T05:07:24Z</dcterms:created>
  <dcterms:modified xsi:type="dcterms:W3CDTF">2024-12-05T20:54:34Z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